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Here’s an example of the first regression in Wooldridge’s Introductory Econometrics book: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 err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P&gt;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source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source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193800"/>
            <a:ext cx="6997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193800"/>
            <a:ext cx="688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documented,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output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 yes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 not</a:t>
            </a:r>
          </a:p>
          <a:p>
            <a:pPr lvl="0" indent="0" marL="0">
              <a:buNone/>
            </a:pPr>
            <a:r>
              <a:rPr/>
              <a:t>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format, as were many of Shakespeare’s plays.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Pandoc configurations) to your </a:t>
            </a:r>
            <a:r>
              <a:rPr>
                <a:latin typeface="Consolas"/>
              </a:rPr>
              <a:t>.ipynb</a:t>
            </a:r>
            <a:r>
              <a:rPr/>
              <a:t> files: that’s a </a:t>
            </a:r>
            <a:r>
              <a:rPr>
                <a:latin typeface="Consolas"/>
              </a:rPr>
              <a:t>.qmd</a:t>
            </a:r>
            <a:r>
              <a:rPr/>
              <a:t> file. This keeps the configuration and content in the same file.</a:t>
            </a:r>
          </a:p>
          <a:p>
            <a:pPr lvl="0" indent="0" marL="0">
              <a:buNone/>
            </a:pPr>
            <a:r>
              <a:rPr/>
              <a:t>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2022-07-04T04:58:40Z</dcterms:created>
  <dcterms:modified xsi:type="dcterms:W3CDTF">2022-07-04T04:58:40Z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