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web-site.html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hyperlink" Target="http://www.literateprogramming.com/knuthweb.pdf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the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.columns</a:t>
            </a:r>
            <a:r>
              <a:rPr/>
              <a:t> div (</a:t>
            </a:r>
            <a:r>
              <a:rPr sz="1200"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 sz="1200"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 sz="1200">
                <a:latin typeface="Consolas"/>
              </a:rPr>
              <a:t>CWeave</a:t>
            </a:r>
            <a:r>
              <a:rPr/>
              <a:t> and </a:t>
            </a:r>
            <a:r>
              <a:rPr sz="1200"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 sz="1200"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2022-07-01T21:46:06Z</dcterms:created>
  <dcterms:modified xsi:type="dcterms:W3CDTF">2022-07-01T21:46:06Z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