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Relationship Id="rId46" Type="http://schemas.openxmlformats.org/officeDocument/2006/relationships/tableStyles" Target="tableStyles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1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1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 a script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Issue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 sz="1200"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script.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2022-07-04T17:58:58Z</dcterms:created>
  <dcterms:modified xsi:type="dcterms:W3CDTF">2022-07-04T17:58:58Z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