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web-site.qmd" TargetMode="External"/><Relationship Id="rId3" Type="http://schemas.openxmlformats.org/officeDocument/2006/relationships/image" Target="../media/image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2022-07-14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 sz="1200">
                <a:latin typeface="Consolas"/>
              </a:rPr>
              <a:t>.qmd</a:t>
            </a:r>
            <a:r>
              <a:rPr/>
              <a:t>, </a:t>
            </a:r>
            <a:r>
              <a:rPr sz="1200">
                <a:latin typeface="Consolas"/>
              </a:rPr>
              <a:t>.ipynb</a:t>
            </a:r>
            <a:r>
              <a:rPr/>
              <a:t>, or </a:t>
            </a:r>
            <a:r>
              <a:rPr sz="1200"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sky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Main content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if I want to add code?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3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Basic slide syntax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Best feature: generate content dynamically</a:t>
            </a:r>
          </a:p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The next slides were generated using the code below: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  <a:p>
            <a:pPr lvl="0" indent="0" marL="0">
              <a:buNone/>
            </a:pPr>
            <a:r>
              <a:rPr/>
              <a:t>#| output: asis</a:t>
            </a:r>
          </a:p>
          <a:p>
            <a:pPr lvl="0" indent="0" marL="0">
              <a:buNone/>
            </a:pPr>
            <a:r>
              <a:rPr/>
              <a:t>df_dr = pd.read_csv(“data/dr.csv.gz”, compression=“gzip”) df_pop = pd.read_csv(“data/pop_brackets.csv.gz”, compression=“gzip”)</a:t>
            </a:r>
          </a:p>
          <a:p>
            <a:pPr lvl="0" indent="0" marL="0">
              <a:buNone/>
            </a:pPr>
            <a:r>
              <a:rPr/>
              <a:t>years = [2000, 2025, 2050, 2075, 2100] regions = [“Belgium”, “China”, “Brazil”, “India”, “Japan”, “Nigeria”]</a:t>
            </a:r>
          </a:p>
          <a:p>
            <a:pPr lvl="0" indent="0" marL="0">
              <a:buNone/>
            </a:pPr>
            <a:r>
              <a:rPr/>
              <a:t>for name in regions: display(Markdown(f”## Age and Population Pyramids for {name}“)) display(Markdown(f’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‘)) display(Markdown(f’</a:t>
            </a:r>
          </a:p>
          <a:p>
            <a:pPr lvl="0" indent="0" marL="0">
              <a:buNone/>
            </a:pPr>
            <a:r>
              <a:rPr/>
              <a:t>‘)) plot_dependency_ratio(df_dr[df_dr.Location == name]) display(Markdown(f’</a:t>
            </a:r>
          </a:p>
          <a:p>
            <a:pPr lvl="0" indent="0" marL="0">
              <a:buNone/>
            </a:pPr>
            <a:r>
              <a:rPr/>
              <a:t>‘)) display(Markdown(f’</a:t>
            </a:r>
          </a:p>
          <a:p>
            <a:pPr lvl="0" indent="0" marL="0">
              <a:buNone/>
            </a:pPr>
            <a:r>
              <a:rPr/>
              <a:t>‘)) plot_population_pyramid_series(df_pop[df_pop[“Location”]==name], years) display(Markdown(f’</a:t>
            </a:r>
          </a:p>
          <a:p>
            <a:pPr lvl="0" indent="0" marL="0">
              <a:buNone/>
            </a:pPr>
            <a:r>
              <a:rPr/>
              <a:t>‘)) display(Markdown(f’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’))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
# Websites
## What I get by just changing the format in YAML
```{.yaml code-line-numbers="3"}
---
title: "Using Quarto for everything"
format: html
    # revealjs:
    #     incremental: false
    #     theme: [simple, revealjs-customizations.scss]
    #     title-slide-attributes:
    #         data-background-image: images/data-viz-bg.jpg
    #         data-background-size: contain
    #         data-background-position: right
author: Lucas A. Meyer
date: 2022-07-14
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To avoid overwriting the slides, I’m generating a new file for the website.</a:t>
            </a:r>
          </a:p>
          <a:p>
            <a:pPr lvl="0" indent="0" marL="0">
              <a:buNone/>
            </a:pPr>
            <a:r>
              <a:rPr/>
              <a:t>You can see the result </a:t>
            </a:r>
            <a:r>
              <a:rPr>
                <a:hlinkClick r:id="rId2"/>
              </a:rPr>
              <a:t>here</a:t>
            </a:r>
            <a:r>
              <a:rPr/>
              <a:t>, and a screenshot in the next slide.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Render presentation as a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52700" y="16891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Quarto helps with the content value chain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Articles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Quarto to generate the whole shebang!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s/useful-outpu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Move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the last 20 years, I tried many tools…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I even know how to write code!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 sz="1200"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Need to learn </a:t>
            </a:r>
            <a:r>
              <a:rPr sz="1200">
                <a:latin typeface="Consolas"/>
              </a:rPr>
              <a:t>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content pipeline for .ipynb</a:t>
            </a:r>
          </a:p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87600" y="1689100"/>
            <a:ext cx="4381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Quarto for Python, in a nutshell</a:t>
            </a:r>
          </a:p>
          <a:p>
            <a:pPr lvl="0" indent="0" marL="0">
              <a:buNone/>
            </a:pPr>
            <a:r>
              <a:rPr/>
              <a:t>In Quarto’s </a:t>
            </a:r>
            <a:r>
              <a:rPr sz="1200"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 sz="1200">
                <a:latin typeface="Consolas"/>
              </a:rPr>
              <a:t>.ipynb</a:t>
            </a:r>
            <a:r>
              <a:rPr/>
              <a:t>. Add some </a:t>
            </a:r>
            <a:r>
              <a:rPr sz="1200"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689100"/>
            <a:ext cx="51943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But wait, there’s more!</a:t>
            </a:r>
          </a:p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basics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2022-06-20T16:26:57Z</dcterms:created>
  <dcterms:modified xsi:type="dcterms:W3CDTF">2022-06-20T16:26:57Z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date">
    <vt:lpwstr>2022-07-14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monofont">
    <vt:lpwstr>Consolas</vt:lpwstr>
  </property>
  <property fmtid="{D5CDD505-2E9C-101B-9397-08002B2CF9AE}" pid="8" name="toc-title">
    <vt:lpwstr>Table of contents</vt:lpwstr>
  </property>
  <property fmtid="{D5CDD505-2E9C-101B-9397-08002B2CF9AE}" pid="9" name="website">
    <vt:lpwstr/>
  </property>
</Properties>
</file>