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web-site.qmd" TargetMode="External" /><Relationship Id="rId3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#| output: asis</a:t>
            </a:r>
          </a:p>
          <a:p>
            <a:pPr lvl="0" indent="0" marL="0">
              <a:buNone/>
            </a:pPr>
            <a:r>
              <a:rPr/>
              <a:t>df_dr = pd.read_csv(“data/dr.csv.gz”, compression=“gzip”) df_pop = pd.read_csv(“data/pop_brackets.csv.gz”, compression=“gzip”)</a:t>
            </a:r>
          </a:p>
          <a:p>
            <a:pPr lvl="0" indent="0" marL="0">
              <a:buNone/>
            </a:pPr>
            <a:r>
              <a:rPr/>
              <a:t>years = [2000, 2025, 2050, 2075, 2100] regions = [“Belgium”, “China”, “Brazil”, “India”, “Japan”, “Nigeria”]</a:t>
            </a:r>
          </a:p>
          <a:p>
            <a:pPr lvl="0" indent="0" marL="0">
              <a:buNone/>
            </a:pPr>
            <a:r>
              <a:rPr/>
              <a:t>for name in regions: display(Markdown(f”## Age and Population Pyramids for {name}“)) display(Markdown(f’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‘)) display(Markdown(f’</a:t>
            </a:r>
          </a:p>
          <a:p>
            <a:pPr lvl="0" indent="0" marL="0">
              <a:buNone/>
            </a:pPr>
            <a:r>
              <a:rPr/>
              <a:t>‘)) plot_dependency_ratio(df_dr[df_dr.Location == name]) display(Markdown(f’</a:t>
            </a:r>
          </a:p>
          <a:p>
            <a:pPr lvl="0" indent="0" marL="0">
              <a:buNone/>
            </a:pPr>
            <a:r>
              <a:rPr/>
              <a:t>‘)) display(Markdown(f’</a:t>
            </a:r>
          </a:p>
          <a:p>
            <a:pPr lvl="0" indent="0" marL="0">
              <a:buNone/>
            </a:pPr>
            <a:r>
              <a:rPr/>
              <a:t>‘)) plot_population_pyramid_series(df_pop[df_pop[“Location”]==name], years) display(Markdown(f’</a:t>
            </a:r>
          </a:p>
          <a:p>
            <a:pPr lvl="0" indent="0" marL="0">
              <a:buNone/>
            </a:pPr>
            <a:r>
              <a:rPr/>
              <a:t>‘)) display(Markdown(f’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’))</a:t>
            </a:r>
          </a:p>
          <a:p>
            <a:pPr lvl="0" indent="0">
              <a:buNone/>
            </a:pPr>
            <a:r>
              <a:rPr>
                <a:latin typeface="Consolas"/>
              </a:rPr>
              <a:t>
# Websites
## What I get by just changing the format in YAML
```{.yaml code-line-numbers="3"}
---
title: "Using Quarto for everything"
format: html
    # revealjs:
    #     incremental: false
    #     theme: [simple, revealjs-customizations.scss]
    #     title-slide-attributes:
    #         data-background-image: images/data-viz-bg.jpg
    #         data-background-size: contain
    #         data-background-position: right
author: Lucas A. Meyer
date: 2022-07-14
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2022-06-20T16:26:57Z</dcterms:created>
  <dcterms:modified xsi:type="dcterms:W3CDTF">2022-06-20T16:26:57Z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