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43" autoAdjust="0"/>
    <p:restoredTop sz="94694" autoAdjust="0"/>
  </p:normalViewPr>
  <p:slideViewPr>
    <p:cSldViewPr snapToGrid="0" snapToObjects="1">
      <p:cViewPr varScale="1">
        <p:scale>
          <a:sx n="213" d="100"/>
          <a:sy n="213" d="100"/>
        </p:scale>
        <p:origin x="296" y="12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21" d="100"/>
          <a:sy n="121" d="100"/>
        </p:scale>
        <p:origin x="5020" y="8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02A36-3EF3-4BDB-B121-CE1FE8ED6CE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E03961-D31D-4E22-8DCA-F0C4D2D1E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092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E03961-D31D-4E22-8DCA-F0C4D2D1E2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37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Using Quarto for reproducible article writing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br/>
            <a:br/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Things that you can add to a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Title Slide</a:t>
            </a:r>
          </a:p>
          <a:p>
            <a:pPr lvl="0"/>
            <a:r>
              <a:t>Title and Content</a:t>
            </a:r>
          </a:p>
          <a:p>
            <a:pPr lvl="0"/>
            <a:r>
              <a:t>Section Header</a:t>
            </a:r>
          </a:p>
          <a:p>
            <a:pPr lvl="0"/>
            <a:r>
              <a:t>Two Content</a:t>
            </a:r>
          </a:p>
          <a:p>
            <a:pPr lvl="0"/>
            <a:r>
              <a:t>Comparison</a:t>
            </a:r>
          </a:p>
          <a:p>
            <a:pPr lvl="0"/>
            <a:r>
              <a:t>Content with Caption</a:t>
            </a:r>
          </a:p>
          <a:p>
            <a:pPr lvl="0"/>
            <a:r>
              <a:t>Blank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for reproducible article writing</dc:title>
  <dc:creator/>
  <cp:keywords/>
  <cp:lastModifiedBy>Lucas Meyer</cp:lastModifiedBy>
  <cp:revision>8</cp:revision>
  <dcterms:created xsi:type="dcterms:W3CDTF">2022-06-10T00:07:40Z</dcterms:created>
  <dcterms:modified xsi:type="dcterms:W3CDTF">2022-06-15T18:29:01Z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eader-includes">
    <vt:lpwstr/>
  </property>
  <property fmtid="{D5CDD505-2E9C-101B-9397-08002B2CF9AE}" pid="3" name="include-after">
    <vt:lpwstr/>
  </property>
  <property fmtid="{D5CDD505-2E9C-101B-9397-08002B2CF9AE}" pid="4" name="include-before">
    <vt:lpwstr/>
  </property>
  <property fmtid="{D5CDD505-2E9C-101B-9397-08002B2CF9AE}" pid="5" name="toc-title">
    <vt:lpwstr>Table of contents</vt:lpwstr>
  </property>
</Properties>
</file>