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 long edit cycle. Still useful when you have: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{{&lt; include slides/_next-steps.qmd &gt;&gt;}}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2022-07-04T05:50:04Z</dcterms:created>
  <dcterms:modified xsi:type="dcterms:W3CDTF">2022-07-04T05:50:04Z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