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Read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Configure parameters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graph functions were importe earlier with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generate slide header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generate columns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column 1 contains a dependency ratio plot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column 2 contains a population pyramid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 long edit cycle. Still useful when you have: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2022-07-04T05:18:45Z</dcterms:created>
  <dcterms:modified xsi:type="dcterms:W3CDTF">2022-07-04T05:18:45Z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