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presProps" Target="presProps.xml"/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3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Here’s an example of the first regression in Wooldridge’s Introductory Econometrics book: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wage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rPr>
                          <m:nor/>
                          <m:sty m:val="p"/>
                        </m:rPr>
                        <m:t>educ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5E5E5E"/>
                    </a:solidFill>
                    <a:latin typeface="Consolas"/>
                  </a:rPr>
                  <a:t># Load the data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df_wage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pd.read_csv(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"data/wage1.csv"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Create an OLS model using </a:t>
                </a:r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the R syntax - assumes an intercept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mod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smf.ols(formula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"wage ~ educ"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,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      data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df_wage)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Fit the model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res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mod.fit()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Show the results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display(Markdown(md(res.summary().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tables[</a:t>
                </a:r>
                <a:r>
                  <a:rPr>
                    <a:solidFill>
                      <a:srgbClr val="AD0000"/>
                    </a:solidFill>
                    <a:latin typeface="Consolas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].as_html())))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Read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Configure parameters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graph functions were importe earlier with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</a:t>
            </a:r>
            <a:r>
              <a:rPr sz="1200">
                <a:solidFill>
                  <a:srgbClr val="5E5E5E"/>
                </a:solidFill>
                <a:latin typeface="Consolas"/>
              </a:rPr>
              <a:t># generate slide header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</a:t>
            </a:r>
            <a:r>
              <a:rPr sz="1200">
                <a:solidFill>
                  <a:srgbClr val="5E5E5E"/>
                </a:solidFill>
                <a:latin typeface="Consolas"/>
              </a:rPr>
              <a:t># generate columns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</a:t>
            </a:r>
            <a:r>
              <a:rPr sz="1200">
                <a:solidFill>
                  <a:srgbClr val="5E5E5E"/>
                </a:solidFill>
                <a:latin typeface="Consolas"/>
              </a:rPr>
              <a:t># column 1 contains a dependency ratio plot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</a:t>
            </a:r>
            <a:r>
              <a:rPr sz="1200">
                <a:solidFill>
                  <a:srgbClr val="5E5E5E"/>
                </a:solidFill>
                <a:latin typeface="Consolas"/>
              </a:rPr>
              <a:t># column 2 contains a population pyramid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documents.</a:t>
            </a:r>
          </a:p>
          <a:p>
            <a:pPr lvl="0" indent="0" marL="0">
              <a:buNone/>
            </a:pPr>
            <a:r>
              <a:rPr/>
              <a:t>You need a BibTex file, e.g., </a:t>
            </a:r>
            <a:r>
              <a:rPr sz="1200">
                <a:latin typeface="Consolas"/>
              </a:rPr>
              <a:t>bibliography.bib</a:t>
            </a:r>
            <a:r>
              <a:rPr/>
              <a:t>, and a reference to it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 to the YAML front-matter. Quarto supports any </a:t>
            </a:r>
            <a:r>
              <a:rPr>
                <a:hlinkClick r:id="rId2"/>
              </a:rPr>
              <a:t>Citation Style Language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source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source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193800"/>
            <a:ext cx="6997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30300" y="1193800"/>
            <a:ext cx="6883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documented,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output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 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All you need are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allows me to have a scriptable, Python-based blog.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special cases</a:t>
            </a:r>
          </a:p>
          <a:p>
            <a:pPr lvl="0" indent="0" marL="0">
              <a:buNone/>
            </a:pPr>
            <a:r>
              <a:rPr/>
              <a:t>For PowerPoint, render process = long edit cycle. Still useful when you have: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  <a:p>
            <a:pPr lvl="0" indent="0" marL="0">
              <a:buNone/>
            </a:pPr>
            <a:r>
              <a:rPr/>
              <a:t>Quarto works great for RevealJS.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format, as were many of Shakespeare’s plays.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Pandoc configurations) to your </a:t>
            </a:r>
            <a:r>
              <a:rPr sz="1200">
                <a:latin typeface="Consolas"/>
              </a:rPr>
              <a:t>.ipynb</a:t>
            </a:r>
            <a:r>
              <a:rPr/>
              <a:t> files: that’s a </a:t>
            </a:r>
            <a:r>
              <a:rPr sz="1200">
                <a:latin typeface="Consolas"/>
              </a:rPr>
              <a:t>.qmd</a:t>
            </a:r>
            <a:r>
              <a:rPr/>
              <a:t> file. This keeps the configuration and content in the same file.</a:t>
            </a:r>
          </a:p>
          <a:p>
            <a:pPr lvl="0" indent="0" marL="0">
              <a:buNone/>
            </a:pPr>
            <a:r>
              <a:rPr/>
              <a:t>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2022-07-04T05:18:45Z</dcterms:created>
  <dcterms:modified xsi:type="dcterms:W3CDTF">2022-07-04T05:18:45Z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