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7.png" /><Relationship Id="rId2" Type="http://schemas.openxmlformats.org/officeDocument/2006/relationships/image" Target="../media/image1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9.png" /><Relationship Id="rId2" Type="http://schemas.openxmlformats.org/officeDocument/2006/relationships/image" Target="../media/image1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/web-site.html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sky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2022-07-01T20:00:08Z</dcterms:created>
  <dcterms:modified xsi:type="dcterms:W3CDTF">2022-07-01T20:00:08Z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2022-07-14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