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37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web-site.html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hyperlink" Target="http://www.literateprogramming.com/knuthweb.pdf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3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2022-07-01T22:16:44Z</dcterms:created>
  <dcterms:modified xsi:type="dcterms:W3CDTF">2022-07-01T22:16:44Z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