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Popular Science</a:t>
            </a:r>
          </a:p>
          <a:p>
            <a:pPr lvl="0" indent="0" marL="0">
              <a:buNone/>
            </a:pPr>
            <a:r>
              <a:rPr/>
              <a:t>In 1997…</a:t>
            </a:r>
          </a:p>
          <a:p>
            <a:pPr lvl="0"/>
            <a:r>
              <a:rPr/>
              <a:t>I watched the movie “Contact”</a:t>
            </a:r>
          </a:p>
          <a:p>
            <a:pPr lvl="0"/>
            <a:r>
              <a:rPr/>
              <a:t>I read “Literate Programming”</a:t>
            </a:r>
          </a:p>
          <a:p>
            <a:pPr lvl="0"/>
            <a:r>
              <a:rPr/>
              <a:t>I started working on a science museum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Quarto to write articles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Things that you can add to a template</a:t>
            </a:r>
          </a:p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>Lucas A. Meyer</dc:creator>
  <cp:keywords/>
  <dcterms:created xsi:type="dcterms:W3CDTF">2022-06-10T19:48:31Z</dcterms:created>
  <dcterms:modified xsi:type="dcterms:W3CDTF">2022-06-10T19:48:31Z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