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213" d="100"/>
          <a:sy n="213" d="100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Using Quarto for reproducible article writing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Things that you can add to a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Title Slide</a:t>
            </a:r>
          </a:p>
          <a:p>
            <a:pPr lvl="0"/>
            <a:r>
              <a:t>Title and Content</a:t>
            </a:r>
          </a:p>
          <a:p>
            <a:pPr lvl="0"/>
            <a:r>
              <a:t>Section Header</a:t>
            </a:r>
          </a:p>
          <a:p>
            <a:pPr lvl="0"/>
            <a:r>
              <a:t>Two Content</a:t>
            </a:r>
          </a:p>
          <a:p>
            <a:pPr lvl="0"/>
            <a:r>
              <a:t>Comparison</a:t>
            </a:r>
          </a:p>
          <a:p>
            <a:pPr lvl="0"/>
            <a:r>
              <a:t>Content with Caption</a:t>
            </a:r>
          </a:p>
          <a:p>
            <a:pPr lvl="0"/>
            <a:r>
              <a:t>Blank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Semibold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reproducible article writing</dc:title>
  <dc:creator/>
  <cp:keywords/>
  <cp:lastModifiedBy>Lucas Meyer</cp:lastModifiedBy>
  <cp:revision>3</cp:revision>
  <dcterms:created xsi:type="dcterms:W3CDTF">2022-06-10T00:07:40Z</dcterms:created>
  <dcterms:modified xsi:type="dcterms:W3CDTF">2022-06-10T00:21:02Z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-includes">
    <vt:lpwstr/>
  </property>
  <property fmtid="{D5CDD505-2E9C-101B-9397-08002B2CF9AE}" pid="3" name="include-after">
    <vt:lpwstr/>
  </property>
  <property fmtid="{D5CDD505-2E9C-101B-9397-08002B2CF9AE}" pid="4" name="include-before">
    <vt:lpwstr/>
  </property>
  <property fmtid="{D5CDD505-2E9C-101B-9397-08002B2CF9AE}" pid="5" name="toc-title">
    <vt:lpwstr>Table of contents</vt:lpwstr>
  </property>
</Properties>
</file>