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hyperlink" Target="https://github.com/quarto-dev/quarto-cli/discussions/1232" TargetMode="External"/><Relationship Id="rId7" Type="http://schemas.openxmlformats.org/officeDocument/2006/relationships/hyperlink" Target="https://github.com/quarto-dev/quarto-cli/issues/1159" TargetMode="External"/><Relationship Id="rId8" Type="http://schemas.openxmlformats.org/officeDocument/2006/relationships/hyperlink" Target="https://github.com/quarto-dev/quarto-cli/discussions/1272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2022-07-04T18:17:24Z</dcterms:created>
  <dcterms:modified xsi:type="dcterms:W3CDTF">2022-07-04T18:17:24Z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