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2" Type="http://schemas.openxmlformats.org/officeDocument/2006/relationships/viewProps" Target="viewProps.xml" /><Relationship Id="rId3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www.literateprogramming.com/knuthweb.pdf" TargetMode="Externa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2022-07-01T21:10:22Z</dcterms:created>
  <dcterms:modified xsi:type="dcterms:W3CDTF">2022-07-01T21:10:22Z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