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39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</a:t>
            </a:r>
            <a:r>
              <a:rPr sz="1200"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2022-07-02T01:21:51Z</dcterms:created>
  <dcterms:modified xsi:type="dcterms:W3CDTF">2022-07-02T01:21:51Z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