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Relationship Id="rId6" Type="http://schemas.openxmlformats.org/officeDocument/2006/relationships/image" Target="../media/image2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648200" y="2387600"/>
            <a:ext cx="4038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2022-07-04T08:12:35Z</dcterms:created>
  <dcterms:modified xsi:type="dcterms:W3CDTF">2022-07-04T08:12:35Z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