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3" Type="http://schemas.openxmlformats.org/officeDocument/2006/relationships/tableStyles" Target="tableStyles.xml" /><Relationship Id="rId3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1" Type="http://schemas.openxmlformats.org/officeDocument/2006/relationships/viewProps" Target="viewProps.xml" /><Relationship Id="rId3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3.png" /><Relationship Id="rId2" Type="http://schemas.openxmlformats.org/officeDocument/2006/relationships/image" Target="../media/image12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5.png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7.png" /><Relationship Id="rId2" Type="http://schemas.openxmlformats.org/officeDocument/2006/relationships/image" Target="../media/image16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9.png" /><Relationship Id="rId2" Type="http://schemas.openxmlformats.org/officeDocument/2006/relationships/image" Target="../media/image18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/web-site.html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2022-07-14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>
                <a:latin typeface="Consolas"/>
              </a:rPr>
              <a:t>.qmd</a:t>
            </a:r>
            <a:r>
              <a:rPr/>
              <a:t>, </a:t>
            </a:r>
            <a:r>
              <a:rPr>
                <a:latin typeface="Consolas"/>
              </a:rPr>
              <a:t>.ipynb</a:t>
            </a:r>
            <a:r>
              <a:rPr/>
              <a:t>, or </a:t>
            </a:r>
            <a:r>
              <a:rPr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sky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9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The next slides were generated using the code below: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16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6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16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6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16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6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16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6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16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6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16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6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Websites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To avoid overwriting the slides, I’m generating a new file for the website.</a:t>
            </a:r>
          </a:p>
          <a:p>
            <a:pPr lvl="0" indent="0" marL="0">
              <a:buNone/>
            </a:pPr>
            <a:r>
              <a:rPr/>
              <a:t>You can see the result </a:t>
            </a:r>
            <a:r>
              <a:rPr>
                <a:hlinkClick r:id="rId2"/>
              </a:rPr>
              <a:t>here</a:t>
            </a:r>
            <a:r>
              <a:rPr/>
              <a:t>, and a screenshot in the next slide.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Render presentation as a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73300" y="1193800"/>
            <a:ext cx="4597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Articles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blih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- blih You can use Quarto to generate the whole shebang!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Move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last 20 years, I tried many tools…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>
                <a:latin typeface="Consolas"/>
              </a:rPr>
              <a:t>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>
                <a:latin typeface="Consolas"/>
              </a:rPr>
              <a:t>.ipynb</a:t>
            </a:r>
            <a:r>
              <a:rPr/>
              <a:t>. Add some </a:t>
            </a:r>
            <a:r>
              <a:rPr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2022-07-01T19:53:35Z</dcterms:created>
  <dcterms:modified xsi:type="dcterms:W3CDTF">2022-07-01T19:53:35Z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2022-07-14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