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1.png" /><Relationship Id="rId2" Type="http://schemas.openxmlformats.org/officeDocument/2006/relationships/image" Target="../media/image2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4.png" /><Relationship Id="rId2" Type="http://schemas.openxmlformats.org/officeDocument/2006/relationships/image" Target="../media/image2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1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Here’s the first example from Mermaid’s website. The diagrams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LR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62200"/>
            <a:ext cx="4038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display(Markdown(md(res.summary().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].as_html())))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 err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Intercept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-2.250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0.646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few books that have been recently written with Quarto: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 yes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 not</a:t>
            </a:r>
          </a:p>
          <a:p>
            <a:pPr lvl="0" indent="0" marL="0">
              <a:buNone/>
            </a:pPr>
            <a:r>
              <a:rPr/>
              <a:t>Only if you have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</a:t>
            </a:r>
            <a:r>
              <a:rPr>
                <a:latin typeface="Consolas"/>
              </a:rPr>
              <a:t>LaTeX</a:t>
            </a:r>
            <a:r>
              <a:rPr/>
              <a:t>) run in a Windows computer circa 1998.</a:t>
            </a:r>
          </a:p>
          <a:p>
            <a:pPr lvl="0" indent="0" marL="0">
              <a:buNone/>
            </a:pPr>
            <a:r>
              <a:rPr/>
              <a:t>Jupyter implements the literate programming paradigm, but I haven’t seen the Markdown part gain a lot of traction.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2022-07-02T01:26:18Z</dcterms:created>
  <dcterms:modified xsi:type="dcterms:W3CDTF">2022-07-02T01:26:18Z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