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51" Type="http://schemas.openxmlformats.org/officeDocument/2006/relationships/tableStyles" Target="tableStyles.xml" /><Relationship Id="rId5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9" Type="http://schemas.openxmlformats.org/officeDocument/2006/relationships/viewProps" Target="viewProps.xml" /><Relationship Id="rId4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Relationship Id="rId3" Type="http://schemas.openxmlformats.org/officeDocument/2006/relationships/hyperlink" Target="https://raw.githubusercontent.com/lucas-a-meyer/using-quarto/main/slides/_powerpoint-slides.qmd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3.png" /><Relationship Id="rId2" Type="http://schemas.openxmlformats.org/officeDocument/2006/relationships/image" Target="../media/image22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46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guide/" TargetMode="External" /><Relationship Id="rId3" Type="http://schemas.openxmlformats.org/officeDocument/2006/relationships/hyperlink" Target="https://quarto.org/docs/authoring/cross-references.html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hyperlink" Target="https://wesmckinney.com/book/" TargetMode="External" /><Relationship Id="rId5" Type="http://schemas.openxmlformats.org/officeDocument/2006/relationships/hyperlink" Target="https://github.com/wesm/pydata-book/tree/3rd-edition" TargetMode="Externa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image" Target="../media/image24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wesmckinney.com/book/" TargetMode="External" /><Relationship Id="rId3" Type="http://schemas.openxmlformats.org/officeDocument/2006/relationships/hyperlink" Target="https://github.com/wesm/pydata-book/tree/3rd-edition" TargetMode="External" /><Relationship Id="rId4" Type="http://schemas.openxmlformats.org/officeDocument/2006/relationships/image" Target="../media/image25.pn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meyerperin.com" TargetMode="Externa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get-started/hello/jupyter.html" TargetMode="External" /><Relationship Id="rId3" Type="http://schemas.openxmlformats.org/officeDocument/2006/relationships/hyperlink" Target="https://quarto.org/docs/get-started/hello/vscode.html" TargetMode="External" /><Relationship Id="rId4" Type="http://schemas.openxmlformats.org/officeDocument/2006/relationships/hyperlink" Target="https://www.meyerperin.com" TargetMode="External" /><Relationship Id="rId5" Type="http://schemas.openxmlformats.org/officeDocument/2006/relationships/hyperlink" Target="https://quarto.org/docs/projects/quarto-projects.html" TargetMode="Externa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pandoc.org/" TargetMode="External" /><Relationship Id="rId4" Type="http://schemas.openxmlformats.org/officeDocument/2006/relationships/hyperlink" Target="https://quarto.org/docs/get-starte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</a:t>
            </a:r>
            <a:r>
              <a:rPr>
                <a:latin typeface="Consolas"/>
              </a:rPr>
              <a:t>.qmd</a:t>
            </a:r>
            <a:r>
              <a:rPr/>
              <a:t>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Write content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like 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 book.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educ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df_wage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"data/wage1.csv"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Create an OLS model using R syntax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mod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smf.ols(formula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"wage ~ educ"</a:t>
            </a:r>
            <a:r>
              <a:rPr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data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reg_table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tables[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].as_html(), header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)[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to_markdown(index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111111"/>
                </a:solidFill>
                <a:latin typeface="Consolas"/>
              </a:rPr>
              <a:t>False</a:t>
            </a:r>
            <a:r>
              <a:rPr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.qmd</a:t>
            </a:r>
            <a:r>
              <a:rPr/>
              <a:t> source contains </a:t>
            </a:r>
            <a:r>
              <a:rPr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content. </a:t>
            </a:r>
            <a:r>
              <a:rPr>
                <a:hlinkClick r:id="rId3"/>
              </a:rPr>
              <a:t>Previous slide</a:t>
            </a:r>
            <a:r>
              <a:rPr/>
              <a:t> is an example.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Italy,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"Italy"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Italy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David Robinson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one line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</a:t>
            </a:r>
          </a:p>
          <a:p>
            <a:pPr lvl="0" indent="0" marL="0">
              <a:buNone/>
            </a:pPr>
            <a:r>
              <a:rPr/>
              <a:t>The purpose of the articles is just to show how easy it is to generate them with Quarto, they don’t contain original research.</a:t>
            </a:r>
          </a:p>
          <a:p>
            <a:pPr lvl="0" indent="0" marL="0">
              <a:buNone/>
            </a:pPr>
            <a:r>
              <a:rPr/>
              <a:t>Quarto adds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Cross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hlinkClick r:id="rId2"/>
              </a:rPr>
              <a:t>Quarto guide</a:t>
            </a:r>
            <a:r>
              <a:rPr/>
              <a:t> has a great section on </a:t>
            </a:r>
            <a:r>
              <a:rPr>
                <a:hlinkClick r:id="rId3"/>
              </a:rPr>
              <a:t>cross-references</a:t>
            </a:r>
            <a:r>
              <a:rPr/>
              <a:t>. I cover only the main points.</a:t>
            </a:r>
          </a:p>
          <a:p>
            <a:pPr lvl="0" indent="0" marL="0">
              <a:buNone/>
            </a:pPr>
            <a:r>
              <a:rPr/>
              <a:t>To create a cross-referenceable figure, section or equation, you need to tag it with its corresponding prefix, respectively “fig”, “sec” and “eq”.</a:t>
            </a:r>
          </a:p>
          <a:p>
            <a:pPr lvl="0" indent="0" marL="0">
              <a:buNone/>
            </a:pPr>
            <a:r>
              <a:rPr/>
              <a:t>To tag it, use the following syntax: </a:t>
            </a:r>
            <a:r>
              <a:rPr>
                <a:latin typeface="Consolas"/>
              </a:rPr>
              <a:t>#prefix-name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example, when declaring a figure, you can use: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![Elephant](elephant.png)</a:t>
            </a:r>
            <a:r>
              <a:rPr>
                <a:solidFill>
                  <a:srgbClr val="003B4F"/>
                </a:solidFill>
                <a:latin typeface="Consolas"/>
              </a:rPr>
              <a:t>{#fig-elephant}</a:t>
            </a:r>
          </a:p>
          <a:p>
            <a:pPr lvl="0" indent="0" marL="0">
              <a:buNone/>
            </a:pPr>
            <a:r>
              <a:rPr/>
              <a:t>Later, you can refer to it using: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See @fig-elephant for an illustration.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Quarto excels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Quarto®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</a:t>
            </a:r>
          </a:p>
          <a:p>
            <a:pPr lvl="0" indent="0" marL="0">
              <a:buNone/>
            </a:pPr>
            <a:r>
              <a:rPr/>
              <a:t>Great for RevealJS. For PPT, render process -&gt;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Where to go next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 This allows rendering multiple files that link to each other.</a:t>
            </a:r>
          </a:p>
          <a:p>
            <a:pPr lvl="1"/>
            <a:r>
              <a:rPr/>
              <a:t>This also allows combining Python and R natively for the same project</a:t>
            </a:r>
          </a:p>
          <a:p>
            <a:pPr lvl="1"/>
            <a:r>
              <a:rPr/>
              <a:t>Some writers can use R, some can use Python, their content can link to each other as long as they’re in different </a:t>
            </a:r>
            <a:r>
              <a:rPr>
                <a:latin typeface="Consolas"/>
              </a:rPr>
              <a:t>.qmd</a:t>
            </a:r>
            <a:r>
              <a:rPr/>
              <a:t> files.</a:t>
            </a:r>
          </a:p>
          <a:p>
            <a:pPr lvl="0"/>
            <a:r>
              <a:rPr/>
              <a:t>Projects can have pre-render and post-render steps in Python, R, Lua and shell script. I tend to use shell scripts that call other scripts.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too. In PowerPoint, they appear in the appendix.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Needs extra tools like CWeb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 -&gt; code in Latex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/>
            <a:r>
              <a:rPr/>
              <a:t>Config separated from files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  <a:p>
            <a:pPr lvl="1"/>
            <a:r>
              <a:rPr/>
              <a:t>code and writing separate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>
                <a:latin typeface="Consolas"/>
              </a:rPr>
              <a:t>ipynb</a:t>
            </a:r>
            <a:r>
              <a:rPr/>
              <a:t> + YAML = </a:t>
            </a:r>
            <a:r>
              <a:rPr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2022-07-05T01:16:42Z</dcterms:created>
  <dcterms:modified xsi:type="dcterms:W3CDTF">2022-07-05T01:16:42Z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