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 sz="1200"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2022-07-05T01:16:42Z</dcterms:created>
  <dcterms:modified xsi:type="dcterms:W3CDTF">2022-07-05T01:16:42Z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