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value of content stuck in my computer is near zero. Putting content out in the world increases its value substantially.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2022-07-01T23:24:17Z</dcterms:created>
  <dcterms:modified xsi:type="dcterms:W3CDTF">2022-07-01T23:24:17Z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