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web-site.html" TargetMode="External"/><Relationship Id="rId3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Belgium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China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Brazil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India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Japan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Nigeria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 get by just changing the format in YAML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 sz="1200"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2022-06-20T16:51:56Z</dcterms:created>
  <dcterms:modified xsi:type="dcterms:W3CDTF">2022-06-20T16:51:56Z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