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web-site.html" TargetMode="External" /><Relationship Id="rId3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content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slide syntax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feature: generate content dynamically</a:t>
            </a:r>
          </a:p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Belgium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China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helps with the content value chain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Brazil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India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Japan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Nigeria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 get by just changing the format in YAML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700" y="16891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the last 20 years, I tried many tools…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content pipeline for .ipynb</a:t>
            </a:r>
          </a:p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for Python, in a nutshell</a:t>
            </a:r>
          </a:p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89100"/>
            <a:ext cx="51943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wait, there’s more!</a:t>
            </a:r>
          </a:p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2022-06-20T16:51:56Z</dcterms:created>
  <dcterms:modified xsi:type="dcterms:W3CDTF">2022-06-20T16:51:56Z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monofont">
    <vt:lpwstr>Consolas</vt:lpwstr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