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were blank in PPTX. I opened an issue that was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need refresh in RevealJS. I didn’t submit an issue yet.</a:t>
            </a:r>
          </a:p>
          <a:p>
            <a:pPr lvl="0" indent="-342900" marL="342900">
              <a:buAutoNum type="arabicPeriod"/>
            </a:pPr>
            <a:r>
              <a:rPr/>
              <a:t>Creating a HTML website &amp; HTML RevealJS from the same source,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the YAML front-matter of both</a:t>
            </a:r>
          </a:p>
          <a:p>
            <a:pPr lvl="0" indent="-342900" marL="342900">
              <a:buAutoNum type="arabicPeriod"/>
            </a:pPr>
            <a:r>
              <a:rPr/>
              <a:t>Pandoc can’t change monospaced font size in PowerPoint. I wrote a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no workaround.</a:t>
            </a:r>
          </a:p>
          <a:p>
            <a:pPr lvl="0" indent="-342900" marL="342900">
              <a:buAutoNum type="arabicPeriod"/>
            </a:pPr>
            <a:r>
              <a:rPr/>
              <a:t>The slide with the article screenshots render weird in HTML.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2022-07-04T17:45:58Z</dcterms:created>
  <dcterms:modified xsi:type="dcterms:W3CDTF">2022-07-04T17:45:58Z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