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" Type="http://schemas.openxmlformats.org/officeDocument/2006/relationships/slide" Target="slides/slide3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3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2022-07-02T01:07:20Z</dcterms:created>
  <dcterms:modified xsi:type="dcterms:W3CDTF">2022-07-02T01:07:20Z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