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0" Type="http://schemas.openxmlformats.org/officeDocument/2006/relationships/viewProps" Target="viewProps.xml" /><Relationship Id="rId3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37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2022-07-02T01:04:48Z</dcterms:created>
  <dcterms:modified xsi:type="dcterms:W3CDTF">2022-07-02T01:04:48Z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