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" Type="http://schemas.openxmlformats.org/officeDocument/2006/relationships/slide" Target="slides/slide3.xml"/><Relationship Id="rId40" Type="http://schemas.openxmlformats.org/officeDocument/2006/relationships/theme" Target="theme/theme1.xml"/><Relationship Id="rId41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article.pdf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value of content stuck in my computer is near zero. Putting content out in the world increases its value substantially.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very easy to use citations in Quarto. All you need is a BibTex file with your citations, for example, </a:t>
            </a:r>
            <a:r>
              <a:rPr sz="1200">
                <a:latin typeface="Consolas"/>
              </a:rPr>
              <a:t>bibliography.bib</a:t>
            </a:r>
            <a:r>
              <a:rPr/>
              <a:t>, and to add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 of your document. You can then refer to the bibliography by simply adding the appropriate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</a:t>
            </a:r>
          </a:p>
          <a:p>
            <a:pPr lvl="0" indent="0" marL="0">
              <a:buNone/>
            </a:pPr>
            <a:r>
              <a:rPr/>
              <a:t>Generating footnotes is also easy,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is Quarto worthwhile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Everywhere?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::::{.columns} :::{.column}</a:t>
            </a:r>
          </a:p>
          <a:p>
            <a:pPr lvl="0" indent="0" marL="0">
              <a:buNone/>
            </a:pPr>
            <a:r>
              <a:rPr/>
              <a:t>I have been using Quarto a lot lately. Here’s my current (July 2022) take on when it’s worthwile.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I wanted to have a Python-based blog for a long time, and Quarto delivers it well. Now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If I would be doing something in a Python notebook, I don’t lose anything by doing it on Quarto, and the extra work is very small.</a:t>
            </a:r>
          </a:p>
          <a:p>
            <a:pPr lvl="0" indent="0" marL="0">
              <a:buNone/>
            </a:pPr>
            <a:r>
              <a:rPr/>
              <a:t>::: :::{.column}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probably not</a:t>
            </a:r>
          </a:p>
          <a:p>
            <a:pPr lvl="0" indent="0" marL="0">
              <a:buNone/>
            </a:pPr>
            <a:r>
              <a:rPr/>
              <a:t>The best case for generating a presentation with Quarto are when you need to generate </a:t>
            </a:r>
            <a:r>
              <a:rPr i="1"/>
              <a:t>a lot</a:t>
            </a:r>
            <a:r>
              <a:rPr/>
              <a:t> of dynamic content. Other cases:</a:t>
            </a:r>
          </a:p>
          <a:p>
            <a:pPr lvl="0"/>
            <a:r>
              <a:rPr/>
              <a:t>Reproducibility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::: ::::{.columns}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2022-07-02T00:08:29Z</dcterms:created>
  <dcterms:modified xsi:type="dcterms:W3CDTF">2022-07-02T00:08:29Z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