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esProps" Target="presProps.xml"/><Relationship Id="rId4" Type="http://schemas.openxmlformats.org/officeDocument/2006/relationships/slide" Target="slides/slide3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3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 sz="1200">
                <a:latin typeface="Consolas"/>
              </a:rPr>
              <a:t>.qmd</a:t>
            </a:r>
            <a:r>
              <a:rPr/>
              <a:t>, </a:t>
            </a:r>
            <a:r>
              <a:rPr sz="1200">
                <a:latin typeface="Consolas"/>
              </a:rPr>
              <a:t>.ipynb</a:t>
            </a:r>
            <a:r>
              <a:rPr/>
              <a:t>, or </a:t>
            </a:r>
            <a:r>
              <a:rPr sz="1200"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the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.columns</a:t>
            </a:r>
            <a:r>
              <a:rPr/>
              <a:t> div (</a:t>
            </a:r>
            <a:r>
              <a:rPr sz="1200"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 sz="1200"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6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6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6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6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6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6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0" y="1193800"/>
            <a:ext cx="306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documents.</a:t>
            </a:r>
          </a:p>
          <a:p>
            <a:pPr lvl="0" indent="0" marL="0">
              <a:buNone/>
            </a:pPr>
            <a:r>
              <a:rPr/>
              <a:t>You need a BibTex file, e.g., </a:t>
            </a:r>
            <a:r>
              <a:rPr sz="1200">
                <a:latin typeface="Consolas"/>
              </a:rPr>
              <a:t>bibliography.bib</a:t>
            </a:r>
            <a:r>
              <a:rPr/>
              <a:t>, and a reference to it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 to the YAML front-matter. Quarto supports any </a:t>
            </a:r>
            <a:r>
              <a:rPr>
                <a:hlinkClick r:id="rId2"/>
              </a:rPr>
              <a:t>Citation Style Language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Writing articles: unsure</a:t>
            </a:r>
          </a:p>
          <a:p>
            <a:pPr lvl="0" indent="0" marL="0">
              <a:buNone/>
            </a:pPr>
            <a:r>
              <a:rPr/>
              <a:t>I think Quarto is more helpful for a team that uses Git </a:t>
            </a:r>
            <a:r>
              <a:rPr b="1"/>
              <a:t>with</a:t>
            </a:r>
            <a:r>
              <a:rPr/>
              <a:t> Python notebooks or LaTeX to write articles. 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to Python notebooks without detracting anything. All you need are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allows me to have a scriptable, Python-based blog.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unsure</a:t>
            </a:r>
          </a:p>
          <a:p>
            <a:pPr lvl="0" indent="0" marL="0">
              <a:buNone/>
            </a:pPr>
            <a:r>
              <a:rPr/>
              <a:t>Only if you have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 sz="1200">
                <a:latin typeface="Consolas"/>
              </a:rPr>
              <a:t>CWeave</a:t>
            </a:r>
            <a:r>
              <a:rPr/>
              <a:t> and </a:t>
            </a:r>
            <a:r>
              <a:rPr sz="1200">
                <a:latin typeface="Consolas"/>
              </a:rPr>
              <a:t>CWeb</a:t>
            </a:r>
            <a:r>
              <a:rPr/>
              <a:t> (and </a:t>
            </a:r>
            <a:r>
              <a:rPr sz="1200"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I haven’t seen the Markdown part gain a lot of traction.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 sz="1200"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 sz="1200"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 sz="1200"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 sz="1200">
                <a:latin typeface="Consolas"/>
              </a:rPr>
              <a:t>.ipynb</a:t>
            </a:r>
            <a:r>
              <a:rPr/>
              <a:t>. Add some </a:t>
            </a:r>
            <a:r>
              <a:rPr sz="1200"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2022-07-02T01:00:22Z</dcterms:created>
  <dcterms:modified xsi:type="dcterms:W3CDTF">2022-07-02T01:00:22Z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