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code runs the first regression in Wooldridge’s Econometrics. This simple regression omits variables and is used (both here and in Wooldridge’s book) for its simplicity.</a:t>
            </a:r>
          </a:p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idx="3" sz="quarter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2022-07-04T07:17:45Z</dcterms:created>
  <dcterms:modified xsi:type="dcterms:W3CDTF">2022-07-04T07:17:45Z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