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50" Type="http://schemas.openxmlformats.org/officeDocument/2006/relationships/tableStyles" Target="tableStyles.xml" /><Relationship Id="rId4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8" Type="http://schemas.openxmlformats.org/officeDocument/2006/relationships/viewProps" Target="viewProps.xml" /><Relationship Id="rId4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5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Relationship Id="rId6" Type="http://schemas.openxmlformats.org/officeDocument/2006/relationships/image" Target="../media/image26.png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25600"/>
          <a:ext cx="4038600" cy="295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reg_table[[</a:t>
            </a:r>
            <a:r>
              <a:rPr>
                <a:solidFill>
                  <a:srgbClr val="20794D"/>
                </a:solidFill>
                <a:latin typeface="Consolas"/>
              </a:rPr>
              <a:t>"coef"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'std err'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't'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'P&gt;|t|'</a:t>
            </a:r>
            <a:r>
              <a:rPr>
                <a:solidFill>
                  <a:srgbClr val="003B4F"/>
                </a:solidFill>
                <a:latin typeface="Consolas"/>
              </a:rPr>
              <a:t>]]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reg_table.columns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"coef"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"s.e."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"t"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"p-value"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</a:t>
            </a:r>
          </a:p>
          <a:p>
            <a:pPr lvl="0"/>
            <a:r>
              <a:rPr/>
              <a:t>Projects can have pre- and post-render steps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5727700" y="1193800"/>
            <a:ext cx="189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2022-07-04T07:47:57Z</dcterms:created>
  <dcterms:modified xsi:type="dcterms:W3CDTF">2022-07-04T07:47:57Z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