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8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>
                <a:latin typeface="Consolas"/>
              </a:rPr>
              <a:t>bibliography.bib</a:t>
            </a:r>
            <a:r>
              <a:rPr/>
              <a:t>, and to add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 {.columns} ::: {.column}</a:t>
            </a:r>
          </a:p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  <a:p>
            <a:pPr lvl="0" indent="0" marL="0">
              <a:buNone/>
            </a:pPr>
            <a:r>
              <a:rPr/>
              <a:t>::: ::: {.column}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::: :::: {.columns}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2022-07-02T00:21:46Z</dcterms:created>
  <dcterms:modified xsi:type="dcterms:W3CDTF">2022-07-02T00:21:46Z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