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27700" y="1193800"/>
            <a:ext cx="189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2022-07-04T07:58:06Z</dcterms:created>
  <dcterms:modified xsi:type="dcterms:W3CDTF">2022-07-04T07:58:06Z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