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8" Type="http://schemas.openxmlformats.org/officeDocument/2006/relationships/viewProps" Target="viewProps.xml" /><Relationship Id="rId4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5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Here’s an example of the first regression in Wooldridge’s Introductory Econometrics book: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Read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Configure parameters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graph functions were importe earlier with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</a:t>
            </a:r>
            <a:r>
              <a:rPr>
                <a:solidFill>
                  <a:srgbClr val="5E5E5E"/>
                </a:solidFill>
                <a:latin typeface="Consolas"/>
              </a:rPr>
              <a:t># generate slide header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</a:t>
            </a:r>
            <a:r>
              <a:rPr>
                <a:solidFill>
                  <a:srgbClr val="5E5E5E"/>
                </a:solidFill>
                <a:latin typeface="Consolas"/>
              </a:rPr>
              <a:t># generate columns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</a:t>
            </a:r>
            <a:r>
              <a:rPr>
                <a:solidFill>
                  <a:srgbClr val="5E5E5E"/>
                </a:solidFill>
                <a:latin typeface="Consolas"/>
              </a:rPr>
              <a:t># column 1 contains a dependency ratio plot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</a:t>
            </a:r>
            <a:r>
              <a:rPr>
                <a:solidFill>
                  <a:srgbClr val="5E5E5E"/>
                </a:solidFill>
                <a:latin typeface="Consolas"/>
              </a:rPr>
              <a:t># column 2 contains a population pyramid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source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source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193800"/>
            <a:ext cx="6997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193800"/>
            <a:ext cx="688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documented,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output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special cases</a:t>
            </a:r>
          </a:p>
          <a:p>
            <a:pPr lvl="0" indent="0" marL="0">
              <a:buNone/>
            </a:pPr>
            <a:r>
              <a:rPr/>
              <a:t>For PowerPoint, render process = long edit cycle. Still useful when you have: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  <a:p>
            <a:pPr lvl="0" indent="0" marL="0">
              <a:buNone/>
            </a:pPr>
            <a:r>
              <a:rPr/>
              <a:t>Quarto works great for RevealJS.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{{&lt; include slides/_next-steps.qmd &gt;&gt;}}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Pandoc configurations) to your </a:t>
            </a:r>
            <a:r>
              <a:rPr>
                <a:latin typeface="Consolas"/>
              </a:rPr>
              <a:t>.ipynb</a:t>
            </a:r>
            <a:r>
              <a:rPr/>
              <a:t> files: that’s a </a:t>
            </a:r>
            <a:r>
              <a:rPr>
                <a:latin typeface="Consolas"/>
              </a:rPr>
              <a:t>.qmd</a:t>
            </a:r>
            <a:r>
              <a:rPr/>
              <a:t> file. This keeps the configuration and content in the same file.</a:t>
            </a:r>
          </a:p>
          <a:p>
            <a:pPr lvl="0" indent="0" marL="0">
              <a:buNone/>
            </a:pPr>
            <a:r>
              <a:rPr/>
              <a:t>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2022-07-04T05:51:58Z</dcterms:created>
  <dcterms:modified xsi:type="dcterms:W3CDTF">2022-07-04T05:51:58Z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