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=&gt; long edit cycle. Still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 </a:t>
            </a: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 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2022-07-04T06:30:16Z</dcterms:created>
  <dcterms:modified xsi:type="dcterms:W3CDTF">2022-07-04T06:30:16Z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