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1" Type="http://schemas.openxmlformats.org/officeDocument/2006/relationships/viewProps" Target="viewProps.xml" /><Relationship Id="rId4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article.pdf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" TargetMode="External" /><Relationship Id="rId3" Type="http://schemas.openxmlformats.org/officeDocument/2006/relationships/slide" Target="slide3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6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6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6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6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6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6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6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very easy to use citations in Quarto. All you need is a BibTex file with your citations, for example, </a:t>
            </a:r>
            <a:r>
              <a:rPr>
                <a:latin typeface="Consolas"/>
              </a:rPr>
              <a:t>bibliography.bib</a:t>
            </a:r>
            <a:r>
              <a:rPr/>
              <a:t>, and to add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 of your document. You can then refer to the bibliography by simply adding the appropriate </a:t>
            </a:r>
            <a:r>
              <a:rPr>
                <a:latin typeface="Consolas"/>
              </a:rPr>
              <a:t>[@citation-name]</a:t>
            </a:r>
            <a:r>
              <a:rPr/>
              <a:t> in your text.</a:t>
            </a:r>
          </a:p>
          <a:p>
            <a:pPr lvl="0" indent="0" marL="0">
              <a:buNone/>
            </a:pPr>
            <a:r>
              <a:rPr/>
              <a:t>For example, if my BibTex file contains a </a:t>
            </a:r>
            <a:r>
              <a:rPr>
                <a:latin typeface="Consolas"/>
              </a:rPr>
              <a:t>diamond97</a:t>
            </a:r>
            <a:r>
              <a:rPr/>
              <a:t> and a </a:t>
            </a:r>
            <a:r>
              <a:rPr>
                <a:latin typeface="Consolas"/>
              </a:rPr>
              <a:t>diamond11</a:t>
            </a:r>
            <a:r>
              <a:rPr/>
              <a:t> citation for Jared Diamond’s books, I can cite them by writing </a:t>
            </a:r>
            <a:r>
              <a:rPr>
                <a:latin typeface="Consolas"/>
              </a:rPr>
              <a:t>[@diamond97]</a:t>
            </a:r>
            <a:r>
              <a:rPr/>
              <a:t> and </a:t>
            </a:r>
            <a:r>
              <a:rPr>
                <a:latin typeface="Consolas"/>
              </a:rPr>
              <a:t>[@diamond11]</a:t>
            </a:r>
            <a:r>
              <a:rPr/>
              <a:t>. I can then cite </a:t>
            </a:r>
            <a:r>
              <a:rPr i="1"/>
              <a:t>Guns, Germs and Steel</a:t>
            </a:r>
            <a:r>
              <a:rPr/>
              <a:t> [@diamon97] and </a:t>
            </a:r>
            <a:r>
              <a:rPr i="1"/>
              <a:t>Collapse</a:t>
            </a:r>
            <a:r>
              <a:rPr/>
              <a:t> [@diamond11]. All </a:t>
            </a:r>
            <a:r>
              <a:rPr>
                <a:hlinkClick r:id="rId2"/>
              </a:rPr>
              <a:t>Citation Style Language</a:t>
            </a:r>
            <a:r>
              <a:rPr/>
              <a:t> formats are supported.</a:t>
            </a:r>
          </a:p>
          <a:p>
            <a:pPr lvl="0" indent="0" marL="0">
              <a:buNone/>
            </a:pPr>
            <a:r>
              <a:rPr/>
              <a:t>Generating footnotes is also easy,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3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is Quarto worthwhile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Everywhere?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have been using Quarto a lot lately. Here’s my current (July 2022) take on when it’s worthwile.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I wanted to have a Python-based blog for a long time, and Quarto delivers it well. Now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If I would be doing something in a Python notebook, I don’t lose anything by doing it on Quarto, and the extra work is very small.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Writing articles: unsure</a:t>
            </a:r>
          </a:p>
          <a:p>
            <a:pPr lvl="0" indent="0" marL="0">
              <a:buNone/>
            </a:pPr>
            <a:r>
              <a:rPr/>
              <a:t>I think Quarto is more helpful for a team that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probably not</a:t>
            </a:r>
          </a:p>
          <a:p>
            <a:pPr lvl="0" indent="0" marL="0">
              <a:buNone/>
            </a:pPr>
            <a:r>
              <a:rPr/>
              <a:t>The best case for generating a presentation with Quarto are when you need to generate </a:t>
            </a:r>
            <a:r>
              <a:rPr i="1"/>
              <a:t>a lot</a:t>
            </a:r>
            <a:r>
              <a:rPr/>
              <a:t> of dynamic content. Other cases:</a:t>
            </a:r>
          </a:p>
          <a:p>
            <a:pPr lvl="0"/>
            <a:r>
              <a:rPr/>
              <a:t>Reproducibility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2022-07-02T00:41:38Z</dcterms:created>
  <dcterms:modified xsi:type="dcterms:W3CDTF">2022-07-02T00:41:38Z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