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37" Type="http://schemas.openxmlformats.org/officeDocument/2006/relationships/tableStyles" Target="tableStyles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/web-site.html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6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6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6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6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6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6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</a:t>
            </a:r>
            <a:r>
              <a:rPr sz="1200"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200"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 sz="12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200">
                <a:latin typeface="Consolas"/>
              </a:rPr>
              <a:t>.ipynb</a:t>
            </a:r>
            <a:r>
              <a:rPr/>
              <a:t>. Add some </a:t>
            </a:r>
            <a:r>
              <a:rPr sz="12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2022-07-01T22:57:19Z</dcterms:created>
  <dcterms:modified xsi:type="dcterms:W3CDTF">2022-07-01T22:57:19Z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