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" TargetMode="External"/><Relationship Id="rId3" Type="http://schemas.openxmlformats.org/officeDocument/2006/relationships/slide" Target="slide3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 sz="1200">
                <a:latin typeface="Consolas"/>
              </a:rPr>
              <a:t>bibliography.bib</a:t>
            </a:r>
            <a:r>
              <a:rPr/>
              <a:t>, and to add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For example, if my BibTex file contains a </a:t>
            </a:r>
            <a:r>
              <a:rPr sz="1200">
                <a:latin typeface="Consolas"/>
              </a:rPr>
              <a:t>diamond97</a:t>
            </a:r>
            <a:r>
              <a:rPr/>
              <a:t> and a </a:t>
            </a:r>
            <a:r>
              <a:rPr sz="1200">
                <a:latin typeface="Consolas"/>
              </a:rPr>
              <a:t>diamond11</a:t>
            </a:r>
            <a:r>
              <a:rPr/>
              <a:t> citation for Jared Diamond’s books, I can cite them by writing </a:t>
            </a:r>
            <a:r>
              <a:rPr sz="1200">
                <a:latin typeface="Consolas"/>
              </a:rPr>
              <a:t>[@diamond97]</a:t>
            </a:r>
            <a:r>
              <a:rPr/>
              <a:t> and </a:t>
            </a:r>
            <a:r>
              <a:rPr sz="1200">
                <a:latin typeface="Consolas"/>
              </a:rPr>
              <a:t>[@diamond11]</a:t>
            </a:r>
            <a:r>
              <a:rPr/>
              <a:t>. I can then cite _Guns, Germs and Steel [@diamon97] and Collapse [@diamond11]. All </a:t>
            </a:r>
            <a:r>
              <a:rPr>
                <a:hlinkClick r:id="rId2"/>
              </a:rPr>
              <a:t>Citation Style Language</a:t>
            </a:r>
            <a:r>
              <a:rPr/>
              <a:t> formats are supported.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3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2022-07-02T00:31:46Z</dcterms:created>
  <dcterms:modified xsi:type="dcterms:W3CDTF">2022-07-02T00:31:46Z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