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To ensure I always have the latest version, I created a quick script that downloads and installs Quarto.</a:t>
            </a:r>
          </a:p>
          <a:p>
            <a:pPr lvl="0" indent="-342900" marL="342900">
              <a:buAutoNum type="arabicPeriod"/>
            </a:pPr>
            <a:r>
              <a:rPr/>
              <a:t>Mermaid diagrams were not rendering in PowerPoints. I submitted a bug and it was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require refreshing RevealJS pages twice, at least in Edge. I didn’t yet submit a bug about this.</a:t>
            </a:r>
          </a:p>
          <a:p>
            <a:pPr lvl="0" indent="-342900" marL="342900">
              <a:buAutoNum type="arabicPeriod"/>
            </a:pPr>
            <a:r>
              <a:rPr/>
              <a:t>When creating a HTML website and a HTML RevealJS presentation from the same source, only one keeps the images.</a:t>
            </a:r>
          </a:p>
          <a:p>
            <a:pPr lvl="1"/>
            <a:r>
              <a:rPr/>
              <a:t>Workaround: force both to be </a:t>
            </a:r>
            <a:r>
              <a:rPr>
                <a:latin typeface="Consolas"/>
              </a:rPr>
              <a:t>self-contained</a:t>
            </a:r>
            <a:r>
              <a:rPr/>
              <a:t>, by adding </a:t>
            </a:r>
            <a:r>
              <a:rPr>
                <a:latin typeface="Consolas"/>
              </a:rPr>
              <a:t>self-contained: true</a:t>
            </a:r>
            <a:r>
              <a:rPr/>
              <a:t> to the YAML front-matter</a:t>
            </a:r>
          </a:p>
          <a:p>
            <a:pPr lvl="0" indent="-342900" marL="342900">
              <a:buAutoNum type="arabicPeriod"/>
            </a:pPr>
            <a:r>
              <a:rPr/>
              <a:t>Pandoc doesn’t have a way to control the monospaced font size for PowerPoint. I wrote a script to do that.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(background color, background image) only appear on RevealJS, no workaround.</a:t>
            </a:r>
          </a:p>
          <a:p>
            <a:pPr lvl="0" indent="-342900" marL="342900">
              <a:buAutoNum type="arabicPeriod"/>
            </a:pPr>
            <a:r>
              <a:rPr/>
              <a:t>The slide with the two article figures renders weird in HTML but perfectly in PPTX.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2022-07-04T17:41:51Z</dcterms:created>
  <dcterms:modified xsi:type="dcterms:W3CDTF">2022-07-04T17:41:51Z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