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4"/>
            <a:ext cx="4040188" cy="253166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749674"/>
            <a:ext cx="4040188" cy="844947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image" Target="../media/image2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3746500"/>
          <a:ext cx="40386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reg_table[[</a:t>
            </a:r>
            <a:r>
              <a:rPr>
                <a:solidFill>
                  <a:srgbClr val="20794D"/>
                </a:solidFill>
                <a:latin typeface="Consolas"/>
              </a:rPr>
              <a:t>"coef"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'std err'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't'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'P&gt;|t|'</a:t>
            </a:r>
            <a:r>
              <a:rPr>
                <a:solidFill>
                  <a:srgbClr val="003B4F"/>
                </a:solidFill>
                <a:latin typeface="Consolas"/>
              </a:rPr>
              <a:t>]]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reg_table.columns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"coef"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"s.e."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"t"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"p-value"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2022-07-04T07:53:40Z</dcterms:created>
  <dcterms:modified xsi:type="dcterms:W3CDTF">2022-07-04T07:53:40Z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