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0" d="100"/>
          <a:sy n="150" d="10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20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2A36-3EF3-4BDB-B121-CE1FE8ED6CE3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03961-D31D-4E22-8DCA-F0C4D2D1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3961-D31D-4E22-8DCA-F0C4D2D1E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253166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49674"/>
            <a:ext cx="4040188" cy="844947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Title Slide</a:t>
            </a:r>
          </a:p>
          <a:p>
            <a:pPr lvl="0"/>
            <a:r>
              <a:t>Title and Content</a:t>
            </a:r>
          </a:p>
          <a:p>
            <a:pPr lvl="0"/>
            <a:r>
              <a:t>Section Header</a:t>
            </a:r>
          </a:p>
          <a:p>
            <a:pPr lvl="0"/>
            <a:r>
              <a:t>Two Content</a:t>
            </a:r>
          </a:p>
          <a:p>
            <a:pPr lvl="0"/>
            <a:r>
              <a:t>Comparison</a:t>
            </a:r>
          </a:p>
          <a:p>
            <a:pPr lvl="0"/>
            <a:r>
              <a:t>Content with Caption</a:t>
            </a:r>
          </a:p>
          <a:p>
            <a:pPr lvl="0"/>
            <a:r>
              <a:t>Blank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/>
  <cp:keywords/>
  <cp:lastModifiedBy>Lucas Meyer</cp:lastModifiedBy>
  <cp:revision>11</cp:revision>
  <dcterms:created xsi:type="dcterms:W3CDTF">2022-06-10T00:07:40Z</dcterms:created>
  <dcterms:modified xsi:type="dcterms:W3CDTF">2022-07-04T07:52:31Z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toc-title">
    <vt:lpwstr>Table of contents</vt:lpwstr>
  </property>
</Properties>
</file>