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slide" Target="slide43.xml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LR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62200"/>
            <a:ext cx="4038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].as_markdown())))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coef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 err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Intercept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2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also add the YAML as raw content in the first cell of an .ipynb file</a:t>
            </a:r>
          </a:p>
          <a:p>
            <a:pPr lvl="0" indent="0" marL="0">
              <a:buNone/>
            </a:pPr>
            <a:r>
              <a:rPr sz="1800"/>
              <a:t>2.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>
                <a:latin typeface="Consolas"/>
              </a:rPr>
              <a:t>.ipynb</a:t>
            </a:r>
            <a:r>
              <a:rPr/>
              <a:t> files: that’s a </a:t>
            </a:r>
            <a:r>
              <a:rPr>
                <a:latin typeface="Consolas"/>
              </a:rPr>
              <a:t>.qmd</a:t>
            </a:r>
            <a:r>
              <a:rPr/>
              <a:t> file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2022-07-04T03:55:35Z</dcterms:created>
  <dcterms:modified xsi:type="dcterms:W3CDTF">2022-07-04T03:55:35Z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