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3"/>
          <a:sy d="100" n="213"/>
        </p:scale>
        <p:origin x="296" y="12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7" Type="http://schemas.openxmlformats.org/officeDocument/2006/relationships/tableStyles" Target="tableStyles.xml" /><Relationship Id="rId3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5" Type="http://schemas.openxmlformats.org/officeDocument/2006/relationships/viewProps" Target="viewProps.xml" /><Relationship Id="rId3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/web-site.html" TargetMode="Externa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for everything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basics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Whether you use Quarto from </a:t>
            </a:r>
            <a:r>
              <a:rPr>
                <a:latin typeface="Consolas"/>
              </a:rPr>
              <a:t>.qmd</a:t>
            </a:r>
            <a:r>
              <a:rPr/>
              <a:t>, </a:t>
            </a:r>
            <a:r>
              <a:rPr>
                <a:latin typeface="Consolas"/>
              </a:rPr>
              <a:t>.ipynb</a:t>
            </a:r>
            <a:r>
              <a:rPr/>
              <a:t>, or </a:t>
            </a:r>
            <a:r>
              <a:rPr>
                <a:latin typeface="Consolas"/>
              </a:rPr>
              <a:t>.Rmd</a:t>
            </a:r>
            <a:r>
              <a:rPr/>
              <a:t> files, you always start with a YAML front-matter file.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the main content</a:t>
                </a:r>
              </a:p>
              <a:p>
                <a:pPr lvl="0" indent="0" marL="0">
                  <a:buNone/>
                </a:pPr>
                <a:r>
                  <a:rPr/>
                  <a:t>Most writing in Quarto is done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everything I’m used to: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the main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Most writing in Quarto is done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 everything I'm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used to: figures, tables, bibliography, etc.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like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 and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 will render your content in slide form.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The part I liked the </a:t>
            </a:r>
            <a:r>
              <a:rPr i="1"/>
              <a:t>least</a:t>
            </a:r>
            <a:r>
              <a:rPr/>
              <a:t> is that 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the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substantially limit the flexibility you would have in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Quarto can use a template with (</a:t>
            </a:r>
            <a:r>
              <a:rPr b="1"/>
              <a:t>only</a:t>
            </a:r>
            <a:r>
              <a:rPr/>
              <a:t>)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markdown headings (for example, 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.md</a:t>
            </a:r>
            <a:r>
              <a:rPr/>
              <a:t> source contains </a:t>
            </a:r>
            <a:r>
              <a:rPr>
                <a:latin typeface="Consolas"/>
              </a:rPr>
              <a:t>.columns</a:t>
            </a:r>
            <a:r>
              <a:rPr/>
              <a:t> div (</a:t>
            </a:r>
            <a:r>
              <a:rPr>
                <a:latin typeface="Consolas"/>
              </a:rPr>
              <a:t>:::: {.columns}</a:t>
            </a:r>
            <a:r>
              <a:rPr/>
              <a:t>) and text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divs is not text</a:t>
            </a:r>
          </a:p>
          <a:p>
            <a:pPr lvl="0"/>
            <a:r>
              <a:rPr b="1"/>
              <a:t>Blank:</a:t>
            </a:r>
            <a:r>
              <a:rPr/>
              <a:t> used for slides that have no displayable content (e.g. notes)</a:t>
            </a:r>
          </a:p>
          <a:p>
            <a:pPr lvl="0"/>
            <a:r>
              <a:rPr b="1"/>
              <a:t>Content with Caption:</a:t>
            </a:r>
            <a:r>
              <a:rPr/>
              <a:t> used when content doesn’t have a </a:t>
            </a:r>
            <a:r>
              <a:rPr>
                <a:latin typeface="Consolas"/>
              </a:rPr>
              <a:t>columns</a:t>
            </a:r>
            <a:r>
              <a:rPr/>
              <a:t> div but has text </a:t>
            </a:r>
            <a:r>
              <a:rPr b="1"/>
              <a:t>and</a:t>
            </a:r>
            <a:r>
              <a:rPr/>
              <a:t> non-text content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"Belgium"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6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6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6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6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6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6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Websites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 get by just changing the format in 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To avoid overwriting the slides, I’m generating a new file for the website.</a:t>
            </a:r>
          </a:p>
          <a:p>
            <a:pPr lvl="0" indent="0" marL="0">
              <a:buNone/>
            </a:pPr>
            <a:r>
              <a:rPr/>
              <a:t>You can see the result </a:t>
            </a:r>
            <a:r>
              <a:rPr>
                <a:hlinkClick r:id="rId2"/>
              </a:rPr>
              <a:t>here</a:t>
            </a:r>
            <a:r>
              <a:rPr/>
              <a:t>, and a screenshot in the next slide.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Render presentation as a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73300" y="1193800"/>
            <a:ext cx="4597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Articles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from David Robinson’s (@drrob) Tweet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Goal</a:t>
            </a:r>
          </a:p>
          <a:p>
            <a:pPr lvl="0"/>
            <a:r>
              <a:rPr/>
              <a:t>Move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bleh blih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Projects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Bleh - blih You can use Quarto to generate the whole shebang!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One of my proudest tech moments was to make </a:t>
            </a:r>
            <a:r>
              <a:rPr>
                <a:latin typeface="Consolas"/>
              </a:rPr>
              <a:t>CWeave</a:t>
            </a:r>
            <a:r>
              <a:rPr/>
              <a:t> and </a:t>
            </a:r>
            <a:r>
              <a:rPr>
                <a:latin typeface="Consolas"/>
              </a:rPr>
              <a:t>CWeb</a:t>
            </a:r>
            <a:r>
              <a:rPr/>
              <a:t> (and </a:t>
            </a:r>
            <a:r>
              <a:rPr>
                <a:latin typeface="Consolas"/>
              </a:rPr>
              <a:t>LaTeX</a:t>
            </a:r>
            <a:r>
              <a:rPr/>
              <a:t>) run in a Windows computer circa 1998.</a:t>
            </a:r>
          </a:p>
          <a:p>
            <a:pPr lvl="0" indent="0" marL="0">
              <a:buNone/>
            </a:pPr>
            <a:r>
              <a:rPr/>
              <a:t>Jupyter implements the literate programming paradigm, but I haven’t seen the Markdown part gain a lot of traction.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Ok, Beamer!</a:t>
            </a:r>
          </a:p>
          <a:p>
            <a:pPr lvl="0"/>
            <a:r>
              <a:rPr/>
              <a:t>Website generation is not great</a:t>
            </a:r>
          </a:p>
          <a:p>
            <a:pPr lvl="0"/>
            <a:r>
              <a:rPr/>
              <a:t>Dynamic content requires Latex programming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PPT,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PDFs</a:t>
            </a:r>
          </a:p>
          <a:p>
            <a:pPr lvl="0"/>
            <a:r>
              <a:rPr/>
              <a:t>Mostly good presentations</a:t>
            </a:r>
          </a:p>
          <a:p>
            <a:pPr lvl="0"/>
            <a:r>
              <a:rPr/>
              <a:t>Hugo and </a:t>
            </a:r>
            <a:r>
              <a:rPr>
                <a:latin typeface="Consolas"/>
              </a:rPr>
              <a:t>blogdown</a:t>
            </a:r>
            <a:r>
              <a:rPr/>
              <a:t> work well</a:t>
            </a:r>
          </a:p>
          <a:p>
            <a:pPr lvl="0"/>
            <a:r>
              <a:rPr/>
              <a:t>Heavily dependent on R </a:t>
            </a:r>
            <a:r>
              <a:rPr>
                <a:latin typeface="Consolas"/>
              </a:rPr>
              <a:t>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Quarto really 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notebooks, and one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to generate papers and PowerPoint, but it can be complicated.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62200" y="1689100"/>
            <a:ext cx="4406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for Python,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Quarto’s </a:t>
            </a:r>
            <a:r>
              <a:rPr>
                <a:latin typeface="Consolas"/>
              </a:rPr>
              <a:t>.qmd</a:t>
            </a:r>
            <a:r>
              <a:rPr/>
              <a:t> files, you write Markdown and code, just like </a:t>
            </a:r>
            <a:r>
              <a:rPr>
                <a:latin typeface="Consolas"/>
              </a:rPr>
              <a:t>.ipynb</a:t>
            </a:r>
            <a:r>
              <a:rPr/>
              <a:t>. Add some </a:t>
            </a:r>
            <a:r>
              <a:rPr>
                <a:latin typeface="Consolas"/>
              </a:rPr>
              <a:t>YAML</a:t>
            </a:r>
            <a:r>
              <a:rPr/>
              <a:t> configuration and Quarto does the intermediate steps. It integrates well with VSCode and Jupyter.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689100"/>
            <a:ext cx="52451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But wait, there’s more!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can easily run pre-scripts and post-scripts. I frequenly use this to pre-process data and to automatically publish output to git repositories.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689100"/>
            <a:ext cx="5778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for everything</dc:title>
  <dc:creator>Lucas A. Meyer</dc:creator>
  <cp:keywords/>
  <dcterms:created xsi:type="dcterms:W3CDTF">2022-07-01T23:07:19Z</dcterms:created>
  <dcterms:modified xsi:type="dcterms:W3CDTF">2022-07-01T23:07:19Z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