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urier"/>
              </a:rPr>
              <a:t>.qmd</a:t>
            </a:r>
            <a:r>
              <a:rPr/>
              <a:t>, </a:t>
            </a:r>
            <a:r>
              <a:rPr>
                <a:latin typeface="Courier"/>
              </a:rPr>
              <a:t>.ipynb</a:t>
            </a:r>
            <a:r>
              <a:rPr/>
              <a:t>, or </a:t>
            </a:r>
            <a:r>
              <a:rPr>
                <a:latin typeface="Courier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urier"/>
              </a:rPr>
              <a:t>html</a:t>
            </a:r>
            <a:r>
              <a:rPr/>
              <a:t>, </a:t>
            </a:r>
            <a:r>
              <a:rPr>
                <a:latin typeface="Courier"/>
              </a:rPr>
              <a:t>pptx</a:t>
            </a:r>
            <a:r>
              <a:rPr/>
              <a:t>, </a:t>
            </a:r>
            <a:r>
              <a:rPr>
                <a:latin typeface="Courier"/>
              </a:rPr>
              <a:t>docx</a:t>
            </a:r>
            <a:r>
              <a:rPr/>
              <a:t>, and </a:t>
            </a:r>
            <a:r>
              <a:rPr>
                <a:latin typeface="Courier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</p:txBody>
      </p:sp>
      <p:pic>
        <p:nvPicPr>
          <p:cNvPr descr="fig:  images/yaml-front-matt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778000"/>
            <a:ext cx="40386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YAML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np.arange(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0.01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theta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np.pi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plt.subplots(subplot_kw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{</a:t>
            </a:r>
            <a:r>
              <a:rPr>
                <a:solidFill>
                  <a:srgbClr val="20794D"/>
                </a:solidFill>
                <a:latin typeface="Courier"/>
              </a:rPr>
              <a:t>'projection'</a:t>
            </a:r>
            <a:r>
              <a:rPr>
                <a:solidFill>
                  <a:srgbClr val="003B4F"/>
                </a:solidFill>
                <a:latin typeface="Courier"/>
              </a:rPr>
              <a:t>: </a:t>
            </a:r>
            <a:r>
              <a:rPr>
                <a:solidFill>
                  <a:srgbClr val="20794D"/>
                </a:solidFill>
                <a:latin typeface="Courier"/>
              </a:rPr>
              <a:t>'polar'</a:t>
            </a:r>
            <a:r>
              <a:rPr>
                <a:solidFill>
                  <a:srgbClr val="003B4F"/>
                </a:solidFill>
                <a:latin typeface="Courier"/>
              </a:rPr>
              <a:t>})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ax.set_rticks([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pic>
        <p:nvPicPr>
          <p:cNvPr descr="presentation_files/figure-pptx/cell-2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689100"/>
            <a:ext cx="30734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&lt;&lt;&lt;&lt;&lt;&lt;&lt; HEAD # Presentations in PowerPoint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you can add to a template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part of Quarto I liked the </a:t>
            </a:r>
            <a:r>
              <a:rPr i="1"/>
              <a:t>least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urier"/>
              </a:rPr>
              <a:t>.qmd</a:t>
            </a:r>
            <a:r>
              <a:rPr/>
              <a:t> file, add </a:t>
            </a:r>
            <a:r>
              <a:rPr>
                <a:latin typeface="Courier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urier"/>
              </a:rPr>
              <a:t>.qmd</a:t>
            </a:r>
            <a:r>
              <a:rPr/>
              <a:t> into the </a:t>
            </a:r>
            <a:r>
              <a:rPr>
                <a:latin typeface="Courier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::: ::: {.column} - Quarto can use a template with (</a:t>
            </a:r>
            <a:r>
              <a:rPr b="1"/>
              <a:t>only</a:t>
            </a:r>
            <a:r>
              <a:rPr/>
              <a:t>) these layouts: - Title Slide - Title and Content - Section Header - Two Content - Comparison - Content with Caption - Blank ::: :::: {.columns}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Dependency ratios around the world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Population pyramids around the world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Quarto to generate the whole shebang!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Appendix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multiple images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uses the “Caption plus stuff” template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689100"/>
            <a:ext cx="4381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Mermaid Diagram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Mermaid Diagram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Mermaid Diagram 3</a:t>
            </a:r>
          </a:p>
          <a:p>
            <a:pPr lvl="0" indent="0" marL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helps with the content value chain</a:t>
            </a:r>
          </a:p>
        </p:txBody>
      </p:sp>
      <p:pic>
        <p:nvPicPr>
          <p:cNvPr descr="fig:  images/useful-outp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Also… the population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Goals and questions</a:t>
            </a:r>
          </a:p>
          <a:p>
            <a:pPr lvl="0" indent="0" marL="0">
              <a:buNone/>
            </a:pPr>
            <a:r>
              <a:rPr/>
              <a:t>Explore the consequences of the decline in population predicted to start at around 2100 for the world, but earlier in developed nations.</a:t>
            </a:r>
          </a:p>
          <a:p>
            <a:pPr lvl="0"/>
            <a:r>
              <a:rPr/>
              <a:t>What are the economic impacts?</a:t>
            </a:r>
          </a:p>
          <a:p>
            <a:pPr lvl="0"/>
            <a:r>
              <a:rPr/>
              <a:t>What should governments do?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Population project challenges</a:t>
            </a:r>
          </a:p>
          <a:p>
            <a:pPr lvl="0"/>
            <a:r>
              <a:rPr/>
              <a:t>Unknown collaborators at the start</a:t>
            </a:r>
          </a:p>
          <a:p>
            <a:pPr lvl="0"/>
            <a:r>
              <a:rPr/>
              <a:t>Need to go “wide” rather than “deep”</a:t>
            </a:r>
          </a:p>
          <a:p>
            <a:pPr lvl="0"/>
            <a:r>
              <a:rPr/>
              <a:t>May need to pivot fast</a:t>
            </a:r>
          </a:p>
          <a:p>
            <a:pPr lvl="0"/>
            <a:r>
              <a:rPr/>
              <a:t>May need to generate data on demand</a:t>
            </a:r>
          </a:p>
          <a:p>
            <a:pPr lvl="1"/>
            <a:r>
              <a:rPr/>
              <a:t>Show graphs for country X, Y and Z</a:t>
            </a:r>
          </a:p>
          <a:p>
            <a:pPr lvl="0"/>
            <a:r>
              <a:rPr/>
              <a:t>Generate code, paper, PowerPoint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I even know how to write code!</a:t>
            </a:r>
          </a:p>
          <a:p>
            <a:pPr lvl="1"/>
            <a:r>
              <a:rPr>
                <a:latin typeface="Courier"/>
              </a:rPr>
              <a:t>\usepackage{ifthen}</a:t>
            </a:r>
          </a:p>
          <a:p>
            <a:pPr lvl="1"/>
            <a:r>
              <a:rPr>
                <a:latin typeface="Courier"/>
              </a:rPr>
              <a:t>@for</a:t>
            </a:r>
            <a:r>
              <a:rPr/>
              <a:t>, </a:t>
            </a:r>
            <a:r>
              <a:rPr>
                <a:latin typeface="Courier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urier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Need to learn </a:t>
            </a:r>
            <a:r>
              <a:rPr>
                <a:latin typeface="Courier"/>
              </a:rPr>
              <a:t>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urier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fig:  images/mermaid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667000" y="1689100"/>
            <a:ext cx="38100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165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Processing ipynb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urier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urier"/>
              </a:rPr>
              <a:t>.ipynb</a:t>
            </a:r>
            <a:r>
              <a:rPr/>
              <a:t>. Add some </a:t>
            </a:r>
            <a:r>
              <a:rPr>
                <a:latin typeface="Courier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fig:  images/mermaid2-quarto-nutshel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25700" y="1689100"/>
            <a:ext cx="42799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165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Quarto using Python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fig:  images/mermaid2-quarto-scrip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689100"/>
            <a:ext cx="58928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165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Scripts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2022-06-16T05:08:01Z</dcterms:created>
  <dcterms:modified xsi:type="dcterms:W3CDTF">2022-06-16T05:08:01Z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2022-07-14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  <property fmtid="{D5CDD505-2E9C-101B-9397-08002B2CF9AE}" pid="8" name="website">
    <vt:lpwstr/>
  </property>
</Properties>
</file>