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4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2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few books that have been recently written with Quarto: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also add the YAML as raw content in the first cell of an .ipynb file</a:t>
            </a:r>
          </a:p>
          <a:p>
            <a:pPr lvl="0" indent="0" marL="0">
              <a:buNone/>
            </a:pPr>
            <a:r>
              <a:rPr sz="1800"/>
              <a:t>2.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2022-07-04T02:42:34Z</dcterms:created>
  <dcterms:modified xsi:type="dcterms:W3CDTF">2022-07-04T02:42:34Z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