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Popular Science</a:t>
            </a:r>
          </a:p>
          <a:p>
            <a:pPr lvl="0" indent="0" marL="0">
              <a:buNone/>
            </a:pPr>
            <a:r>
              <a:rPr/>
              <a:t>In 1997…</a:t>
            </a:r>
          </a:p>
          <a:p>
            <a:pPr lvl="0"/>
            <a:r>
              <a:rPr/>
              <a:t>I watched the movie “Contact”</a:t>
            </a:r>
          </a:p>
          <a:p>
            <a:pPr lvl="0"/>
            <a:r>
              <a:rPr/>
              <a:t>I read “Literate Programming”</a:t>
            </a:r>
          </a:p>
          <a:p>
            <a:pPr lvl="0"/>
            <a:r>
              <a:rPr/>
              <a:t>I started working on a science museum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Quarto to write articles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np.arange(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0.01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np.pi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plt.subplots(subplot_kw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r>
              <a:rPr>
                <a:solidFill>
                  <a:srgbClr val="20794D"/>
                </a:solidFill>
                <a:latin typeface="Courier"/>
              </a:rPr>
              <a:t>'projection'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'polar'</a:t>
            </a:r>
            <a:r>
              <a:rPr>
                <a:solidFill>
                  <a:srgbClr val="003B4F"/>
                </a:solidFill>
                <a:latin typeface="Courier"/>
              </a:rPr>
              <a:t>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ax.set_rticks([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pic>
        <p:nvPicPr>
          <p:cNvPr descr="using-quarto-ppt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03200"/>
            <a:ext cx="4508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Things that you can add to a template</a:t>
            </a:r>
          </a:p>
          <a:p>
            <a:pPr lvl="0"/>
            <a:r>
              <a:rPr/>
              <a:t>Title Slide</a:t>
            </a:r>
          </a:p>
          <a:p>
            <a:pPr lvl="0"/>
            <a:r>
              <a:rPr/>
              <a:t>Title and Content</a:t>
            </a:r>
          </a:p>
          <a:p>
            <a:pPr lvl="0"/>
            <a:r>
              <a:rPr/>
              <a:t>Section Header</a:t>
            </a:r>
          </a:p>
          <a:p>
            <a:pPr lvl="0"/>
            <a:r>
              <a:rPr/>
              <a:t>Two Content</a:t>
            </a:r>
          </a:p>
          <a:p>
            <a:pPr lvl="0"/>
            <a:r>
              <a:rPr/>
              <a:t>Comparison</a:t>
            </a:r>
          </a:p>
          <a:p>
            <a:pPr lvl="0"/>
            <a:r>
              <a:rPr/>
              <a:t>Content with Caption</a:t>
            </a:r>
          </a:p>
          <a:p>
            <a:pPr lvl="0"/>
            <a:r>
              <a:rPr/>
              <a:t>Blank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>Lucas A. Meyer</dc:creator>
  <cp:keywords/>
  <dcterms:created xsi:type="dcterms:W3CDTF">2022-06-10T19:52:28Z</dcterms:created>
  <dcterms:modified xsi:type="dcterms:W3CDTF">2022-06-10T19:52:28Z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