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50" Type="http://schemas.openxmlformats.org/officeDocument/2006/relationships/tableStyles" Target="tableStyles.xml" /><Relationship Id="rId4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8" Type="http://schemas.openxmlformats.org/officeDocument/2006/relationships/viewProps" Target="viewProps.xml" /><Relationship Id="rId4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5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Relationship Id="rId6" Type="http://schemas.openxmlformats.org/officeDocument/2006/relationships/image" Target="../media/image26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regression in Wooldridge’s Econometrics: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5E5E5E"/>
                    </a:solidFill>
                    <a:latin typeface="Consolas"/>
                  </a:rPr>
                  <a:t># Load the data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df_wage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pd.read_csv(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"data/wage1.csv"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Create an OLS model using </a:t>
                </a:r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the R syntax - assumes an intercept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mod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smf.ols(formula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"wage ~ educ"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,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      data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df_wage)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Fit the model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res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mod.fit()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Show the results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display(Markdown(md(res.summary().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tables[</a:t>
                </a:r>
                <a:r>
                  <a:rPr>
                    <a:solidFill>
                      <a:srgbClr val="AD0000"/>
                    </a:solidFill>
                    <a:latin typeface="Consolas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].as_html())))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wage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rPr>
                          <m:nor/>
                          <m:sty m:val="p"/>
                        </m:rPr>
                        <m:t>educ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</a:t>
            </a:r>
          </a:p>
          <a:p>
            <a:pPr lvl="0"/>
            <a:r>
              <a:rPr/>
              <a:t>Projects can have pre- and post-render steps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5727700" y="1193800"/>
            <a:ext cx="189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2022-07-04T06:53:00Z</dcterms:created>
  <dcterms:modified xsi:type="dcterms:W3CDTF">2022-07-04T06:53:00Z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