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5" Type="http://schemas.openxmlformats.org/officeDocument/2006/relationships/slide" Target="slides/slide4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uide/" TargetMode="External"/><Relationship Id="rId3" Type="http://schemas.openxmlformats.org/officeDocument/2006/relationships/hyperlink" Target="https://quarto.org/docs/authoring/cross-references.html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Relationship Id="rId6" Type="http://schemas.openxmlformats.org/officeDocument/2006/relationships/hyperlink" Target="https://github.com/quarto-dev/quarto-cli/discussions/1232" TargetMode="External"/><Relationship Id="rId7" Type="http://schemas.openxmlformats.org/officeDocument/2006/relationships/hyperlink" Target="https://github.com/quarto-dev/quarto-cli/issues/1159" TargetMode="External"/><Relationship Id="rId8" Type="http://schemas.openxmlformats.org/officeDocument/2006/relationships/hyperlink" Target="https://github.com/quarto-dev/quarto-cli/discussions/1272" TargetMode="Externa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 sz="1200"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 sz="1200"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Hacks</a:t>
            </a:r>
          </a:p>
          <a:p>
            <a:pPr lvl="0" indent="0" marL="0">
              <a:buNone/>
            </a:pPr>
            <a:r>
              <a:rPr/>
              <a:t>Quarto is under active development, and quickly reaching v1.0. While creating this content, I had to do some workarounds.</a:t>
            </a:r>
          </a:p>
          <a:p>
            <a:pPr lvl="0" indent="-342900" marL="342900">
              <a:buAutoNum type="arabicPeriod"/>
            </a:pPr>
            <a:r>
              <a:rPr/>
              <a:t>I created a </a:t>
            </a:r>
            <a:r>
              <a:rPr>
                <a:hlinkClick r:id="rId6"/>
              </a:rPr>
              <a:t>script</a:t>
            </a:r>
            <a:r>
              <a:rPr/>
              <a:t> to quickly install the latest version</a:t>
            </a:r>
          </a:p>
          <a:p>
            <a:pPr lvl="0" indent="-342900" marL="342900">
              <a:buAutoNum type="arabicPeriod"/>
            </a:pPr>
            <a:r>
              <a:rPr/>
              <a:t>Mermaid diagrams blank in PPTX. </a:t>
            </a:r>
            <a:r>
              <a:rPr>
                <a:hlinkClick r:id="rId7"/>
              </a:rPr>
              <a:t>Bug</a:t>
            </a:r>
            <a:r>
              <a:rPr/>
              <a:t> quickly fixed.</a:t>
            </a:r>
          </a:p>
          <a:p>
            <a:pPr lvl="0" indent="-342900" marL="342900">
              <a:buAutoNum type="arabicPeriod"/>
            </a:pPr>
            <a:r>
              <a:rPr/>
              <a:t>Mermaid diagrams blank in RevealJS. Workaround: refresh.</a:t>
            </a:r>
          </a:p>
          <a:p>
            <a:pPr lvl="0" indent="-342900" marL="342900">
              <a:buAutoNum type="arabicPeriod"/>
            </a:pPr>
            <a:r>
              <a:rPr/>
              <a:t>HTML website and RevealJS from same source: images disappear</a:t>
            </a:r>
          </a:p>
          <a:p>
            <a:pPr lvl="1"/>
            <a:r>
              <a:rPr/>
              <a:t>Workaround: add </a:t>
            </a:r>
            <a:r>
              <a:rPr sz="1200">
                <a:latin typeface="Consolas"/>
              </a:rPr>
              <a:t>self-contained: true</a:t>
            </a:r>
            <a:r>
              <a:rPr/>
              <a:t> to YAML front-matter</a:t>
            </a:r>
          </a:p>
          <a:p>
            <a:pPr lvl="0" indent="-342900" marL="342900">
              <a:buAutoNum type="arabicPeriod"/>
            </a:pPr>
            <a:r>
              <a:rPr/>
              <a:t>Pandoc large monospaced font size in PowerPoint. Workaround: </a:t>
            </a:r>
            <a:r>
              <a:rPr>
                <a:hlinkClick r:id="rId8"/>
              </a:rPr>
              <a:t>script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decorations on this slide only appear on RevealJS, by design.</a:t>
            </a:r>
          </a:p>
          <a:p>
            <a:pPr lvl="0" indent="-342900" marL="342900">
              <a:buAutoNum type="arabicPeriod"/>
            </a:pPr>
            <a:r>
              <a:rPr/>
              <a:t>Slide with article screenshots renders weird in HTML, no workaround.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2022-07-04T18:27:56Z</dcterms:created>
  <dcterms:modified xsi:type="dcterms:W3CDTF">2022-07-04T18:27:56Z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