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5" Type="http://schemas.openxmlformats.org/officeDocument/2006/relationships/viewProps" Target="viewProps.xml" /><Relationship Id="rId4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3.png" /><Relationship Id="rId2" Type="http://schemas.openxmlformats.org/officeDocument/2006/relationships/image" Target="../media/image1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5.png" /><Relationship Id="rId2" Type="http://schemas.openxmlformats.org/officeDocument/2006/relationships/image" Target="../media/image14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7.png" /><Relationship Id="rId2" Type="http://schemas.openxmlformats.org/officeDocument/2006/relationships/image" Target="../media/image16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9.png" /><Relationship Id="rId2" Type="http://schemas.openxmlformats.org/officeDocument/2006/relationships/image" Target="../media/image18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1.png" /><Relationship Id="rId2" Type="http://schemas.openxmlformats.org/officeDocument/2006/relationships/image" Target="../media/image20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4.png" /><Relationship Id="rId2" Type="http://schemas.openxmlformats.org/officeDocument/2006/relationships/image" Target="../media/image23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>
                <a:latin typeface="Consolas"/>
              </a:rPr>
              <a:t>.qmd</a:t>
            </a:r>
            <a:r>
              <a:rPr/>
              <a:t>, </a:t>
            </a:r>
            <a:r>
              <a:rPr>
                <a:latin typeface="Consolas"/>
              </a:rPr>
              <a:t>.ipynb</a:t>
            </a:r>
            <a:r>
              <a:rPr/>
              <a:t>, or </a:t>
            </a:r>
            <a:r>
              <a:rPr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Here’s the first example from Mermaid’s website. The diagrams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LR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362200"/>
            <a:ext cx="4038600" cy="105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the R syntax - assumes an intercept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display(Markdown(md(res.summary().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].as_html())))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coef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std err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P&gt;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Intercept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-2.250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0.441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0.646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the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.columns</a:t>
            </a:r>
            <a:r>
              <a:rPr/>
              <a:t> div (</a:t>
            </a:r>
            <a:r>
              <a:rPr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documents.</a:t>
            </a:r>
          </a:p>
          <a:p>
            <a:pPr lvl="0" indent="0" marL="0">
              <a:buNone/>
            </a:pPr>
            <a:r>
              <a:rPr/>
              <a:t>You need a BibTex file, e.g., </a:t>
            </a:r>
            <a:r>
              <a:rPr>
                <a:latin typeface="Consolas"/>
              </a:rPr>
              <a:t>bibliography.bib</a:t>
            </a:r>
            <a:r>
              <a:rPr/>
              <a:t>, and a reference to it </a:t>
            </a:r>
            <a:r>
              <a:rPr>
                <a:latin typeface="Consolas"/>
              </a:rPr>
              <a:t>bibliography: references.bib</a:t>
            </a:r>
            <a:r>
              <a:rPr/>
              <a:t> to the YAML front-matter. Quarto supports any </a:t>
            </a:r>
            <a:r>
              <a:rPr>
                <a:hlinkClick r:id="rId2"/>
              </a:rPr>
              <a:t>Citation Style Language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are few books that have been recently written with Quarto: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>
                <a:latin typeface="Consolas"/>
              </a:rPr>
              <a:t>CWeave</a:t>
            </a:r>
            <a:r>
              <a:rPr/>
              <a:t> and </a:t>
            </a:r>
            <a:r>
              <a:rPr>
                <a:latin typeface="Consolas"/>
              </a:rPr>
              <a:t>CWeb</a:t>
            </a:r>
            <a:r>
              <a:rPr/>
              <a:t> (and </a:t>
            </a:r>
            <a:r>
              <a:rPr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I haven’t seen the Markdown part gain a lot of traction.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 yes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 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to Python notebooks without detracting anything. All you need are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allows me to have a scriptable, Python-based blog.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 not</a:t>
            </a:r>
          </a:p>
          <a:p>
            <a:pPr lvl="0" indent="0" marL="0">
              <a:buNone/>
            </a:pPr>
            <a:r>
              <a:rPr/>
              <a:t>Only if you have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 (Gutemberg, c.1452), the Sibyllenbuch, is a quarto.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websites</a:t>
            </a:r>
          </a:p>
          <a:p>
            <a:pPr lvl="0"/>
            <a:r>
              <a:rPr/>
              <a:t>Great integration with VSCode</a:t>
            </a:r>
          </a:p>
          <a:p>
            <a:pPr lvl="0" indent="0" marL="0">
              <a:buNone/>
            </a:pPr>
            <a:r>
              <a:rPr/>
              <a:t>Ypu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>
                <a:latin typeface="Consolas"/>
              </a:rPr>
              <a:t>.ipynb</a:t>
            </a:r>
            <a:r>
              <a:rPr/>
              <a:t>. Add some </a:t>
            </a:r>
            <a:r>
              <a:rPr>
                <a:latin typeface="Consolas"/>
              </a:rPr>
              <a:t>YAML</a:t>
            </a:r>
            <a:r>
              <a:rPr/>
              <a:t> configuration and Quarto does the intermediate steps. It integrates well with VSCode and Jupyter. Once you create your Quarto </a:t>
            </a:r>
            <a:r>
              <a:rPr>
                <a:latin typeface="Consolas"/>
              </a:rPr>
              <a:t>.qmd</a:t>
            </a:r>
            <a:r>
              <a:rPr/>
              <a:t> file, just render it with </a:t>
            </a:r>
            <a:r>
              <a:rPr>
                <a:latin typeface="Consolas"/>
              </a:rPr>
              <a:t>quarto render file.qmd</a:t>
            </a:r>
            <a:r>
              <a:rPr/>
              <a:t>.</a:t>
            </a:r>
          </a:p>
        </p:txBody>
      </p:sp>
      <p:pic>
        <p:nvPicPr>
          <p:cNvPr descr="presentation_files/figure-pptx/mermaid-figure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2022-07-04T02:14:10Z</dcterms:created>
  <dcterms:modified xsi:type="dcterms:W3CDTF">2022-07-04T02:14:10Z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