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esProps" Target="presProps.xml"/><Relationship Id="rId45" Type="http://schemas.openxmlformats.org/officeDocument/2006/relationships/viewProps" Target="viewProps.xml"/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9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Here’s the first example from Mermaid’s website. The diagrams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LR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362200"/>
            <a:ext cx="40386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display(Markdown(md(res.summary().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].as_html())))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coef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 err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P&gt;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Intercept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-2.250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0.646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 sz="1200"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are few books that have been recently written with Quarto: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 (Gutemberg, c.1452), the Sibyllenbuch, is a quarto.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websites</a:t>
            </a:r>
          </a:p>
          <a:p>
            <a:pPr lvl="0"/>
            <a:r>
              <a:rPr/>
              <a:t>Great integration with VSCode</a:t>
            </a:r>
          </a:p>
          <a:p>
            <a:pPr lvl="0" indent="0" marL="0">
              <a:buNone/>
            </a:pPr>
            <a:r>
              <a:rPr/>
              <a:t>Ypu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 Once you create your Quarto </a:t>
            </a:r>
            <a:r>
              <a:rPr sz="1200">
                <a:latin typeface="Consolas"/>
              </a:rPr>
              <a:t>.qmd</a:t>
            </a:r>
            <a:r>
              <a:rPr/>
              <a:t> file, just render it with </a:t>
            </a:r>
            <a:r>
              <a:rPr sz="1200">
                <a:latin typeface="Consolas"/>
              </a:rPr>
              <a:t>quarto render file.qmd</a:t>
            </a:r>
            <a:r>
              <a:rPr/>
              <a:t>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2022-07-04T02:14:10Z</dcterms:created>
  <dcterms:modified xsi:type="dcterms:W3CDTF">2022-07-04T02:14:10Z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